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9" r:id="rId1"/>
  </p:sldMasterIdLst>
  <p:notesMasterIdLst>
    <p:notesMasterId r:id="rId3"/>
  </p:notesMasterIdLst>
  <p:handoutMasterIdLst>
    <p:handoutMasterId r:id="rId4"/>
  </p:handoutMasterIdLst>
  <p:sldIdLst>
    <p:sldId id="574" r:id="rId2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382F"/>
    <a:srgbClr val="002F4F"/>
    <a:srgbClr val="009682"/>
    <a:srgbClr val="F2F1ED"/>
    <a:srgbClr val="EDC190"/>
    <a:srgbClr val="363937"/>
    <a:srgbClr val="B2372C"/>
    <a:srgbClr val="000000"/>
    <a:srgbClr val="35A18A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5" autoAdjust="0"/>
    <p:restoredTop sz="83353" autoAdjust="0"/>
  </p:normalViewPr>
  <p:slideViewPr>
    <p:cSldViewPr snapToGrid="0">
      <p:cViewPr varScale="1">
        <p:scale>
          <a:sx n="94" d="100"/>
          <a:sy n="94" d="100"/>
        </p:scale>
        <p:origin x="150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4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EAFB5AB-FD09-4854-91E7-0E302DF029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1B40B1-B6ED-4D11-92C6-0FDA76CB91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9D849-9D66-45A9-94B1-6D30D8C67AD7}" type="datetimeFigureOut">
              <a:rPr lang="de-DE" smtClean="0"/>
              <a:t>09.04.2024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39BE3B-DA7B-4505-88F6-25CDDEA8AE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64512C-4002-4B42-B0FE-DB6BA1DEA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60380-1E1F-4C60-B86E-DA6140693F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997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09.04.2024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dirty="0"/>
              <a:t>To compensate for flexion, warping and calibration we propose a novel external measurement system.</a:t>
            </a:r>
          </a:p>
          <a:p>
            <a:pPr algn="l"/>
            <a:r>
              <a:rPr lang="en-US" sz="1200" b="0" dirty="0"/>
              <a:t>However this is not the focus for today, </a:t>
            </a:r>
            <a:r>
              <a:rPr lang="de-DE" sz="1200" b="0" dirty="0"/>
              <a:t>Hut a different </a:t>
            </a:r>
            <a:r>
              <a:rPr lang="de-DE" sz="1200" b="0" dirty="0" err="1"/>
              <a:t>publication</a:t>
            </a:r>
            <a:endParaRPr lang="en-US" sz="1200" b="0" dirty="0"/>
          </a:p>
          <a:p>
            <a:pPr algn="l"/>
            <a:endParaRPr lang="en-US" sz="1200" b="0" dirty="0"/>
          </a:p>
          <a:p>
            <a:pPr algn="l"/>
            <a:r>
              <a:rPr lang="en-US" sz="1200" b="0" dirty="0"/>
              <a:t>Instead I want to focus on the joint position variance error since this cant be compensated this way</a:t>
            </a:r>
          </a:p>
          <a:p>
            <a:pPr algn="l"/>
            <a:endParaRPr lang="en-US" sz="1200" b="0" dirty="0"/>
          </a:p>
          <a:p>
            <a:pPr algn="l"/>
            <a:r>
              <a:rPr lang="en-US" sz="1200" b="0" dirty="0"/>
              <a:t>Desired precision 5 micrometer -&gt; like going from quality 1 to quality 2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825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8114" y="6471825"/>
            <a:ext cx="23029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09402" eaLnBrk="1" hangingPunct="1">
              <a:defRPr/>
            </a:pPr>
            <a:r>
              <a:rPr lang="de-DE" altLang="de-DE" sz="1800" b="0" dirty="0">
                <a:solidFill>
                  <a:prstClr val="black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825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defTabSz="609402"/>
            <a:r>
              <a:rPr lang="de-DE" sz="1100" dirty="0">
                <a:solidFill>
                  <a:prstClr val="black"/>
                </a:solidFill>
              </a:rPr>
              <a:t>KIT – Die Forschungsuniversität in der Helmholtz-Gemeinschaft</a:t>
            </a:r>
            <a:endParaRPr lang="en-US" sz="1100" dirty="0">
              <a:solidFill>
                <a:prstClr val="black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88817"/>
            <a:ext cx="2177903" cy="1002890"/>
          </a:xfrm>
          <a:prstGeom prst="rect">
            <a:avLst/>
          </a:prstGeom>
        </p:spPr>
      </p:pic>
      <p:sp>
        <p:nvSpPr>
          <p:cNvPr id="9" name="Textplatzhalter 18">
            <a:extLst>
              <a:ext uri="{FF2B5EF4-FFF2-40B4-BE49-F238E27FC236}">
                <a16:creationId xmlns:a16="http://schemas.microsoft.com/office/drawing/2014/main" id="{DD1B057D-BCD5-4E4B-B49C-DED80073AB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927266"/>
            <a:ext cx="11160125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fett</a:t>
            </a:r>
          </a:p>
        </p:txBody>
      </p:sp>
      <p:sp>
        <p:nvSpPr>
          <p:cNvPr id="11" name="Textplatzhalter 25">
            <a:extLst>
              <a:ext uri="{FF2B5EF4-FFF2-40B4-BE49-F238E27FC236}">
                <a16:creationId xmlns:a16="http://schemas.microsoft.com/office/drawing/2014/main" id="{6262FAD1-8134-41C5-9603-AF60DB84F3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2620043"/>
            <a:ext cx="11160125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fett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4A36766-7605-446C-937E-9E40CBEB97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" r="3129"/>
          <a:stretch/>
        </p:blipFill>
        <p:spPr>
          <a:xfrm>
            <a:off x="515939" y="3387032"/>
            <a:ext cx="11160124" cy="2707048"/>
          </a:xfrm>
          <a:prstGeom prst="round2DiagRect">
            <a:avLst>
              <a:gd name="adj1" fmla="val 0"/>
              <a:gd name="adj2" fmla="val 8091"/>
            </a:avLst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661FD87-0519-47BD-89DF-15788D094837}"/>
              </a:ext>
            </a:extLst>
          </p:cNvPr>
          <p:cNvGrpSpPr/>
          <p:nvPr userDrawn="1"/>
        </p:nvGrpSpPr>
        <p:grpSpPr>
          <a:xfrm>
            <a:off x="9341224" y="479129"/>
            <a:ext cx="2409764" cy="1035769"/>
            <a:chOff x="9340570" y="470164"/>
            <a:chExt cx="2409764" cy="1035769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77E2BE9E-A927-46D1-80B2-B7F17816D1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570" y="470164"/>
              <a:ext cx="2344458" cy="1035769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5C0F2E4-7843-4B16-BC9C-0A049A19BE27}"/>
                </a:ext>
              </a:extLst>
            </p:cNvPr>
            <p:cNvSpPr txBox="1"/>
            <p:nvPr userDrawn="1"/>
          </p:nvSpPr>
          <p:spPr>
            <a:xfrm>
              <a:off x="9672201" y="1307838"/>
              <a:ext cx="2078133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ctr">
              <a:spAutoFit/>
            </a:bodyPr>
            <a:lstStyle>
              <a:defPPr>
                <a:defRPr lang="en-US"/>
              </a:defPPr>
              <a:lvl1pPr lvl="0">
                <a:defRPr sz="1050" b="0" spc="40" baseline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vl="0"/>
              <a:r>
                <a:rPr lang="de-DE" sz="1100" spc="20" baseline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Institut für Produktionstechnik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545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_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8440B1E-42AF-4C5B-B4FD-DAC0F1497E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246227" y="362072"/>
            <a:ext cx="1839224" cy="705600"/>
            <a:chOff x="9340570" y="470164"/>
            <a:chExt cx="2699841" cy="1035769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FE8AF4A5-DF23-4B96-AFCA-7A6A60E66E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570" y="470164"/>
              <a:ext cx="2344458" cy="1035769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47698290-C04D-4E67-88A9-85C67C348B3A}"/>
                </a:ext>
              </a:extLst>
            </p:cNvPr>
            <p:cNvSpPr txBox="1"/>
            <p:nvPr userDrawn="1"/>
          </p:nvSpPr>
          <p:spPr>
            <a:xfrm>
              <a:off x="9695953" y="1293386"/>
              <a:ext cx="2344458" cy="16942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lvl="0">
                <a:defRPr sz="1050" b="0" spc="40" baseline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vl="0"/>
              <a:r>
                <a:rPr lang="de-DE" sz="750" spc="10" baseline="0" noProof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Institut für Produktionstechnik</a:t>
              </a:r>
            </a:p>
          </p:txBody>
        </p:sp>
      </p:grpSp>
      <p:pic>
        <p:nvPicPr>
          <p:cNvPr id="22" name="Gruppenbild">
            <a:extLst>
              <a:ext uri="{FF2B5EF4-FFF2-40B4-BE49-F238E27FC236}">
                <a16:creationId xmlns:a16="http://schemas.microsoft.com/office/drawing/2014/main" id="{F70BFBF4-2FC7-4024-B66F-4D8709AF91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413" b="23747"/>
          <a:stretch/>
        </p:blipFill>
        <p:spPr>
          <a:xfrm>
            <a:off x="0" y="1268413"/>
            <a:ext cx="12192000" cy="4017557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5A66492-CF9B-4DF5-827F-450A5D5BEBFD}"/>
              </a:ext>
            </a:extLst>
          </p:cNvPr>
          <p:cNvGrpSpPr/>
          <p:nvPr userDrawn="1"/>
        </p:nvGrpSpPr>
        <p:grpSpPr>
          <a:xfrm>
            <a:off x="7607917" y="5116733"/>
            <a:ext cx="4584083" cy="1182805"/>
            <a:chOff x="6855583" y="3713222"/>
            <a:chExt cx="4584083" cy="1182804"/>
          </a:xfrm>
          <a:solidFill>
            <a:srgbClr val="404040"/>
          </a:solidFill>
        </p:grpSpPr>
        <p:sp>
          <p:nvSpPr>
            <p:cNvPr id="24" name="Gleichschenkliges Dreieck 23">
              <a:extLst>
                <a:ext uri="{FF2B5EF4-FFF2-40B4-BE49-F238E27FC236}">
                  <a16:creationId xmlns:a16="http://schemas.microsoft.com/office/drawing/2014/main" id="{F9D74A0F-CD41-437B-BD5B-8890C9E1D232}"/>
                </a:ext>
              </a:extLst>
            </p:cNvPr>
            <p:cNvSpPr/>
            <p:nvPr userDrawn="1"/>
          </p:nvSpPr>
          <p:spPr>
            <a:xfrm>
              <a:off x="6873411" y="3878495"/>
              <a:ext cx="4566255" cy="93167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402"/>
              <a:endParaRPr lang="de-DE" sz="1799" noProof="0">
                <a:solidFill>
                  <a:prstClr val="white"/>
                </a:solidFill>
              </a:endParaRPr>
            </a:p>
          </p:txBody>
        </p:sp>
        <p:sp>
          <p:nvSpPr>
            <p:cNvPr id="25" name="Gleichschenkliges Dreieck 24">
              <a:extLst>
                <a:ext uri="{FF2B5EF4-FFF2-40B4-BE49-F238E27FC236}">
                  <a16:creationId xmlns:a16="http://schemas.microsoft.com/office/drawing/2014/main" id="{637AF000-B307-4FB1-95E3-774F7A774BEA}"/>
                </a:ext>
              </a:extLst>
            </p:cNvPr>
            <p:cNvSpPr/>
            <p:nvPr userDrawn="1"/>
          </p:nvSpPr>
          <p:spPr>
            <a:xfrm rot="10952086">
              <a:off x="7472492" y="3792674"/>
              <a:ext cx="3944706" cy="110335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402"/>
              <a:endParaRPr lang="de-DE" sz="1799" noProof="0">
                <a:solidFill>
                  <a:prstClr val="white"/>
                </a:solidFill>
              </a:endParaRPr>
            </a:p>
          </p:txBody>
        </p:sp>
        <p:sp>
          <p:nvSpPr>
            <p:cNvPr id="26" name="Gleichschenkliges Dreieck 25">
              <a:extLst>
                <a:ext uri="{FF2B5EF4-FFF2-40B4-BE49-F238E27FC236}">
                  <a16:creationId xmlns:a16="http://schemas.microsoft.com/office/drawing/2014/main" id="{E119ACA3-463A-485B-B365-55C87A05417C}"/>
                </a:ext>
              </a:extLst>
            </p:cNvPr>
            <p:cNvSpPr/>
            <p:nvPr userDrawn="1"/>
          </p:nvSpPr>
          <p:spPr>
            <a:xfrm>
              <a:off x="6855583" y="3713222"/>
              <a:ext cx="1011252" cy="1096951"/>
            </a:xfrm>
            <a:prstGeom prst="triangle">
              <a:avLst>
                <a:gd name="adj" fmla="val 632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402"/>
              <a:endParaRPr lang="de-DE" sz="1799" noProof="0">
                <a:solidFill>
                  <a:prstClr val="white"/>
                </a:solidFill>
              </a:endParaRPr>
            </a:p>
          </p:txBody>
        </p:sp>
      </p:grp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2883CE16-61C1-4C20-AF56-B5EAFD59F3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5522579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spcBef>
                <a:spcPts val="0"/>
              </a:spcBef>
              <a:buNone/>
              <a:defRPr sz="1100" b="1"/>
            </a:lvl1pPr>
          </a:lstStyle>
          <a:p>
            <a:pPr lvl="0"/>
            <a:r>
              <a:rPr lang="de-DE" noProof="0"/>
              <a:t>Max Mustermann, M.Sc.</a:t>
            </a:r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37210E77-5D46-47B9-A8D9-6995F708D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425" y="5711467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de-DE" noProof="0"/>
              <a:t>Akademischer Mitarbeiter</a:t>
            </a:r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7F421743-674B-4F88-9970-230163471A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425" y="5900357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de-DE" noProof="0"/>
              <a:t>Tel.: +49 1523 9501234</a:t>
            </a:r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C1FED5DF-4687-4F64-8640-E9719C723F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2425" y="6089244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88000"/>
              <a:buFont typeface="Wingdings" panose="05000000000000000000" pitchFamily="2" charset="2"/>
              <a:buNone/>
              <a:tabLst/>
              <a:defRPr sz="1100" b="0"/>
            </a:lvl1pPr>
          </a:lstStyle>
          <a:p>
            <a:pPr marL="0" marR="0" lvl="0" indent="0" algn="l" defTabSz="9141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88000"/>
              <a:buFont typeface="Wingdings" panose="05000000000000000000" pitchFamily="2" charset="2"/>
              <a:buNone/>
              <a:tabLst/>
              <a:defRPr/>
            </a:pPr>
            <a:r>
              <a:rPr lang="de-DE" noProof="0"/>
              <a:t>E-Mail: max.mustermann@kit.edu</a:t>
            </a:r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8FE378A7-B7E3-4DC5-A3E3-1BFB9691B9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32809" y="5524850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spcBef>
                <a:spcPts val="0"/>
              </a:spcBef>
              <a:buNone/>
              <a:defRPr sz="1100" b="1"/>
            </a:lvl1pPr>
          </a:lstStyle>
          <a:p>
            <a:pPr lvl="0"/>
            <a:r>
              <a:rPr lang="de-DE" noProof="0"/>
              <a:t>Max Mustermann, M.Sc.</a:t>
            </a:r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4EA07B79-02BE-4344-A1E1-A46E2395EA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32809" y="5713740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de-DE" noProof="0"/>
              <a:t>Akademischer Mitarbeiter</a:t>
            </a:r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0ADB4CAF-27D0-4C33-95F3-95CE07084D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32809" y="5902628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de-DE" noProof="0"/>
              <a:t>Tel.: +49 1523 9501234</a:t>
            </a:r>
          </a:p>
        </p:txBody>
      </p:sp>
      <p:sp>
        <p:nvSpPr>
          <p:cNvPr id="16" name="Textplatzhalter 16">
            <a:extLst>
              <a:ext uri="{FF2B5EF4-FFF2-40B4-BE49-F238E27FC236}">
                <a16:creationId xmlns:a16="http://schemas.microsoft.com/office/drawing/2014/main" id="{C0DD692F-5577-4A9C-98F2-AA357691A4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2809" y="6091517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88000"/>
              <a:buFont typeface="Wingdings" panose="05000000000000000000" pitchFamily="2" charset="2"/>
              <a:buNone/>
              <a:tabLst/>
              <a:defRPr sz="1100" b="0"/>
            </a:lvl1pPr>
          </a:lstStyle>
          <a:p>
            <a:pPr marL="0" marR="0" lvl="0" indent="0" algn="l" defTabSz="9141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88000"/>
              <a:buFont typeface="Wingdings" panose="05000000000000000000" pitchFamily="2" charset="2"/>
              <a:buNone/>
              <a:tabLst/>
              <a:defRPr/>
            </a:pPr>
            <a:r>
              <a:rPr lang="de-DE" noProof="0"/>
              <a:t>E-Mail: max.mustermann@kit.edu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AB4F2E3F-FEDA-472A-A2E4-C983744854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13193" y="5525614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spcBef>
                <a:spcPts val="0"/>
              </a:spcBef>
              <a:buNone/>
              <a:defRPr sz="1100" b="1"/>
            </a:lvl1pPr>
          </a:lstStyle>
          <a:p>
            <a:pPr lvl="0"/>
            <a:r>
              <a:rPr lang="de-DE" noProof="0" dirty="0"/>
              <a:t>Max Mustermann, M.Sc.</a:t>
            </a:r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88E3149D-98D4-4EA1-90D9-7A9225DDA9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13193" y="5714504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de-DE" noProof="0"/>
              <a:t>Akademischer Mitarbeiter</a:t>
            </a:r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7D3CB38E-5488-4840-9F59-FF7F89A1061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13193" y="5903392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de-DE" noProof="0"/>
              <a:t>Tel.: +49 1523 9501234</a:t>
            </a:r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92EC9A69-2ADB-46C8-B120-37D08E004CE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13193" y="6092281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88000"/>
              <a:buFont typeface="Wingdings" panose="05000000000000000000" pitchFamily="2" charset="2"/>
              <a:buNone/>
              <a:tabLst/>
              <a:defRPr sz="1100" b="0"/>
            </a:lvl1pPr>
          </a:lstStyle>
          <a:p>
            <a:pPr marL="0" marR="0" lvl="0" indent="0" algn="l" defTabSz="9141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88000"/>
              <a:buFont typeface="Wingdings" panose="05000000000000000000" pitchFamily="2" charset="2"/>
              <a:buNone/>
              <a:tabLst/>
              <a:defRPr/>
            </a:pPr>
            <a:r>
              <a:rPr lang="de-DE" noProof="0"/>
              <a:t>E-Mail: max.mustermann@kit.edu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18768D93-1B86-4D55-A806-66787AAABA3F}"/>
              </a:ext>
            </a:extLst>
          </p:cNvPr>
          <p:cNvSpPr txBox="1"/>
          <p:nvPr userDrawn="1"/>
        </p:nvSpPr>
        <p:spPr>
          <a:xfrm>
            <a:off x="8949613" y="5443422"/>
            <a:ext cx="2495135" cy="60764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defTabSz="609402"/>
            <a:r>
              <a:rPr lang="de-DE" sz="1100" b="1" noProof="0" dirty="0">
                <a:solidFill>
                  <a:srgbClr val="009682"/>
                </a:solidFill>
                <a:ea typeface="Raleway Medium" charset="0"/>
                <a:cs typeface="Raleway Medium" charset="0"/>
              </a:rPr>
              <a:t>wbk </a:t>
            </a:r>
            <a:r>
              <a:rPr lang="de-DE" sz="1100" b="1" noProof="0" dirty="0">
                <a:solidFill>
                  <a:prstClr val="white"/>
                </a:solidFill>
                <a:ea typeface="Raleway Medium" charset="0"/>
                <a:cs typeface="Raleway Medium" charset="0"/>
              </a:rPr>
              <a:t>Institut für Produktionstechnik</a:t>
            </a:r>
          </a:p>
          <a:p>
            <a:pPr algn="r" defTabSz="609402"/>
            <a:r>
              <a:rPr lang="de-DE" sz="1100" noProof="0" dirty="0">
                <a:solidFill>
                  <a:prstClr val="white"/>
                </a:solidFill>
                <a:ea typeface="Raleway Medium" charset="0"/>
                <a:cs typeface="Raleway Medium" charset="0"/>
              </a:rPr>
              <a:t>Kaiserstraße 12 </a:t>
            </a:r>
          </a:p>
          <a:p>
            <a:pPr algn="r" defTabSz="609402"/>
            <a:r>
              <a:rPr lang="de-DE" sz="1100" noProof="0" dirty="0">
                <a:solidFill>
                  <a:prstClr val="white"/>
                </a:solidFill>
                <a:ea typeface="Raleway Medium" charset="0"/>
                <a:cs typeface="Raleway Medium" charset="0"/>
              </a:rPr>
              <a:t>76131 Karlsruhe</a:t>
            </a:r>
          </a:p>
          <a:p>
            <a:pPr algn="r" defTabSz="609402"/>
            <a:r>
              <a:rPr lang="de-DE" sz="1100" b="1" noProof="0" dirty="0">
                <a:solidFill>
                  <a:prstClr val="white"/>
                </a:solidFill>
                <a:ea typeface="Raleway Medium" charset="0"/>
                <a:cs typeface="Raleway Medium" charset="0"/>
              </a:rPr>
              <a:t>https://www.wbk.kit.edu/</a:t>
            </a:r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77E56D03-A6AB-4456-A548-F1D747EB7EE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5938" y="593725"/>
            <a:ext cx="3294556" cy="553998"/>
          </a:xfrm>
        </p:spPr>
        <p:txBody>
          <a:bodyPr vert="horz" wrap="none" lIns="0" tIns="0" rIns="0" bIns="0" rtlCol="0" anchor="b">
            <a:spAutoFit/>
          </a:bodyPr>
          <a:lstStyle>
            <a:lvl1pPr marL="0" indent="0">
              <a:buNone/>
              <a:defRPr lang="de-DE" sz="4000" b="1" dirty="0" smtClean="0"/>
            </a:lvl1pPr>
            <a:lvl2pPr>
              <a:defRPr lang="de-DE" sz="2400" dirty="0" smtClean="0"/>
            </a:lvl2pPr>
            <a:lvl3pPr>
              <a:defRPr lang="de-DE" sz="2400" dirty="0" smtClean="0"/>
            </a:lvl3pPr>
            <a:lvl4pPr>
              <a:defRPr lang="de-DE" sz="2400" dirty="0" smtClean="0"/>
            </a:lvl4pPr>
            <a:lvl5pPr>
              <a:defRPr lang="de-DE" sz="2400" dirty="0"/>
            </a:lvl5pPr>
          </a:lstStyle>
          <a:p>
            <a:pPr marL="0" lvl="0" defTabSz="609493"/>
            <a:r>
              <a:rPr lang="de-DE" dirty="0"/>
              <a:t>Text einfügen</a:t>
            </a:r>
          </a:p>
        </p:txBody>
      </p:sp>
    </p:spTree>
    <p:extLst>
      <p:ext uri="{BB962C8B-B14F-4D97-AF65-F5344CB8AC3E}">
        <p14:creationId xmlns:p14="http://schemas.microsoft.com/office/powerpoint/2010/main" val="155515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_Abschlussfolie_ohne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3">
            <a:extLst>
              <a:ext uri="{FF2B5EF4-FFF2-40B4-BE49-F238E27FC236}">
                <a16:creationId xmlns:a16="http://schemas.microsoft.com/office/drawing/2014/main" id="{8E2CF6CB-2B51-46AE-89F8-EC5C014D7F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268413"/>
            <a:ext cx="12192000" cy="4019987"/>
          </a:xfrm>
          <a:prstGeom prst="rect">
            <a:avLst/>
          </a:prstGeo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576A739-F564-438B-B4F4-B15ECB15C799}"/>
              </a:ext>
            </a:extLst>
          </p:cNvPr>
          <p:cNvGrpSpPr/>
          <p:nvPr userDrawn="1"/>
        </p:nvGrpSpPr>
        <p:grpSpPr>
          <a:xfrm>
            <a:off x="7607917" y="5116733"/>
            <a:ext cx="4584083" cy="1182805"/>
            <a:chOff x="6855583" y="3713222"/>
            <a:chExt cx="4584083" cy="1182804"/>
          </a:xfrm>
          <a:solidFill>
            <a:srgbClr val="404040"/>
          </a:solidFill>
        </p:grpSpPr>
        <p:sp>
          <p:nvSpPr>
            <p:cNvPr id="35" name="Gleichschenkliges Dreieck 34">
              <a:extLst>
                <a:ext uri="{FF2B5EF4-FFF2-40B4-BE49-F238E27FC236}">
                  <a16:creationId xmlns:a16="http://schemas.microsoft.com/office/drawing/2014/main" id="{F5A8B82C-4699-4A85-AC54-FF02AF2AB2FE}"/>
                </a:ext>
              </a:extLst>
            </p:cNvPr>
            <p:cNvSpPr/>
            <p:nvPr userDrawn="1"/>
          </p:nvSpPr>
          <p:spPr>
            <a:xfrm>
              <a:off x="6873411" y="3878495"/>
              <a:ext cx="4566255" cy="93167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402"/>
              <a:endParaRPr lang="de-DE" sz="1799" noProof="0">
                <a:solidFill>
                  <a:prstClr val="white"/>
                </a:solidFill>
              </a:endParaRPr>
            </a:p>
          </p:txBody>
        </p:sp>
        <p:sp>
          <p:nvSpPr>
            <p:cNvPr id="36" name="Gleichschenkliges Dreieck 35">
              <a:extLst>
                <a:ext uri="{FF2B5EF4-FFF2-40B4-BE49-F238E27FC236}">
                  <a16:creationId xmlns:a16="http://schemas.microsoft.com/office/drawing/2014/main" id="{8769A901-120A-4E68-BDE8-33AD863D942C}"/>
                </a:ext>
              </a:extLst>
            </p:cNvPr>
            <p:cNvSpPr/>
            <p:nvPr userDrawn="1"/>
          </p:nvSpPr>
          <p:spPr>
            <a:xfrm rot="10952086">
              <a:off x="7472492" y="3792674"/>
              <a:ext cx="3944706" cy="110335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402"/>
              <a:endParaRPr lang="de-DE" sz="1799" noProof="0">
                <a:solidFill>
                  <a:prstClr val="white"/>
                </a:solidFill>
              </a:endParaRPr>
            </a:p>
          </p:txBody>
        </p:sp>
        <p:sp>
          <p:nvSpPr>
            <p:cNvPr id="37" name="Gleichschenkliges Dreieck 36">
              <a:extLst>
                <a:ext uri="{FF2B5EF4-FFF2-40B4-BE49-F238E27FC236}">
                  <a16:creationId xmlns:a16="http://schemas.microsoft.com/office/drawing/2014/main" id="{8DC5AADF-26E7-474F-87F0-55E54ECF3A46}"/>
                </a:ext>
              </a:extLst>
            </p:cNvPr>
            <p:cNvSpPr/>
            <p:nvPr userDrawn="1"/>
          </p:nvSpPr>
          <p:spPr>
            <a:xfrm>
              <a:off x="6855583" y="3713222"/>
              <a:ext cx="1011252" cy="1096951"/>
            </a:xfrm>
            <a:prstGeom prst="triangle">
              <a:avLst>
                <a:gd name="adj" fmla="val 632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402"/>
              <a:endParaRPr lang="de-DE" sz="1799" noProof="0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13">
            <a:extLst>
              <a:ext uri="{FF2B5EF4-FFF2-40B4-BE49-F238E27FC236}">
                <a16:creationId xmlns:a16="http://schemas.microsoft.com/office/drawing/2014/main" id="{18768D93-1B86-4D55-A806-66787AAABA3F}"/>
              </a:ext>
            </a:extLst>
          </p:cNvPr>
          <p:cNvSpPr txBox="1"/>
          <p:nvPr userDrawn="1"/>
        </p:nvSpPr>
        <p:spPr>
          <a:xfrm>
            <a:off x="8949613" y="5443422"/>
            <a:ext cx="2495135" cy="60764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defTabSz="609402"/>
            <a:r>
              <a:rPr lang="de-DE" sz="1100" b="1" noProof="0">
                <a:solidFill>
                  <a:srgbClr val="009682"/>
                </a:solidFill>
                <a:ea typeface="Raleway Medium" charset="0"/>
                <a:cs typeface="Raleway Medium" charset="0"/>
              </a:rPr>
              <a:t>wbk </a:t>
            </a:r>
            <a:r>
              <a:rPr lang="de-DE" sz="1100" b="1" noProof="0">
                <a:solidFill>
                  <a:prstClr val="white"/>
                </a:solidFill>
                <a:ea typeface="Raleway Medium" charset="0"/>
                <a:cs typeface="Raleway Medium" charset="0"/>
              </a:rPr>
              <a:t>Institut für Produktionstechnik</a:t>
            </a:r>
          </a:p>
          <a:p>
            <a:pPr algn="r" defTabSz="609402"/>
            <a:r>
              <a:rPr lang="de-DE" sz="1100" noProof="0">
                <a:solidFill>
                  <a:prstClr val="white"/>
                </a:solidFill>
                <a:ea typeface="Raleway Medium" charset="0"/>
                <a:cs typeface="Raleway Medium" charset="0"/>
              </a:rPr>
              <a:t>Kaiserstraße 12 </a:t>
            </a:r>
          </a:p>
          <a:p>
            <a:pPr algn="r" defTabSz="609402"/>
            <a:r>
              <a:rPr lang="de-DE" sz="1100" noProof="0">
                <a:solidFill>
                  <a:prstClr val="white"/>
                </a:solidFill>
                <a:ea typeface="Raleway Medium" charset="0"/>
                <a:cs typeface="Raleway Medium" charset="0"/>
              </a:rPr>
              <a:t>76131 Karlsruhe</a:t>
            </a:r>
          </a:p>
          <a:p>
            <a:pPr algn="r" defTabSz="609402"/>
            <a:r>
              <a:rPr lang="de-DE" sz="1100" b="1" noProof="0">
                <a:solidFill>
                  <a:prstClr val="white"/>
                </a:solidFill>
                <a:ea typeface="Raleway Medium" charset="0"/>
                <a:cs typeface="Raleway Medium" charset="0"/>
              </a:rPr>
              <a:t>https://www.wbk.kit.edu/</a:t>
            </a:r>
          </a:p>
        </p:txBody>
      </p:sp>
      <p:sp>
        <p:nvSpPr>
          <p:cNvPr id="38" name="Textplatzhalter 16">
            <a:extLst>
              <a:ext uri="{FF2B5EF4-FFF2-40B4-BE49-F238E27FC236}">
                <a16:creationId xmlns:a16="http://schemas.microsoft.com/office/drawing/2014/main" id="{70CE67EA-7162-4306-9F15-0D34EDEED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5522579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spcBef>
                <a:spcPts val="0"/>
              </a:spcBef>
              <a:buNone/>
              <a:defRPr sz="1100" b="1"/>
            </a:lvl1pPr>
          </a:lstStyle>
          <a:p>
            <a:pPr lvl="0"/>
            <a:r>
              <a:rPr lang="de-DE" noProof="0"/>
              <a:t>Max Mustermann, M.Sc.</a:t>
            </a:r>
          </a:p>
        </p:txBody>
      </p:sp>
      <p:sp>
        <p:nvSpPr>
          <p:cNvPr id="39" name="Textplatzhalter 16">
            <a:extLst>
              <a:ext uri="{FF2B5EF4-FFF2-40B4-BE49-F238E27FC236}">
                <a16:creationId xmlns:a16="http://schemas.microsoft.com/office/drawing/2014/main" id="{446EA7E6-6699-45BA-8DE9-E697DD6254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425" y="5711467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de-DE" noProof="0"/>
              <a:t>Akademischer Mitarbeiter</a:t>
            </a:r>
          </a:p>
        </p:txBody>
      </p:sp>
      <p:sp>
        <p:nvSpPr>
          <p:cNvPr id="40" name="Textplatzhalter 16">
            <a:extLst>
              <a:ext uri="{FF2B5EF4-FFF2-40B4-BE49-F238E27FC236}">
                <a16:creationId xmlns:a16="http://schemas.microsoft.com/office/drawing/2014/main" id="{6829CEB3-56E7-43E1-8C2F-CF7B85CE73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425" y="5900357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de-DE" noProof="0"/>
              <a:t>Tel.: +49 1523 9501234</a:t>
            </a:r>
          </a:p>
        </p:txBody>
      </p:sp>
      <p:sp>
        <p:nvSpPr>
          <p:cNvPr id="41" name="Textplatzhalter 16">
            <a:extLst>
              <a:ext uri="{FF2B5EF4-FFF2-40B4-BE49-F238E27FC236}">
                <a16:creationId xmlns:a16="http://schemas.microsoft.com/office/drawing/2014/main" id="{E9CAEF68-DE17-4FD8-8D8E-D29F7E849C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2425" y="6089244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88000"/>
              <a:buFont typeface="Wingdings" panose="05000000000000000000" pitchFamily="2" charset="2"/>
              <a:buNone/>
              <a:tabLst/>
              <a:defRPr sz="1100" b="0"/>
            </a:lvl1pPr>
          </a:lstStyle>
          <a:p>
            <a:pPr marL="0" marR="0" lvl="0" indent="0" algn="l" defTabSz="9141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88000"/>
              <a:buFont typeface="Wingdings" panose="05000000000000000000" pitchFamily="2" charset="2"/>
              <a:buNone/>
              <a:tabLst/>
              <a:defRPr/>
            </a:pPr>
            <a:r>
              <a:rPr lang="de-DE" noProof="0"/>
              <a:t>E-Mail: max.mustermann@kit.edu</a:t>
            </a:r>
          </a:p>
        </p:txBody>
      </p:sp>
      <p:sp>
        <p:nvSpPr>
          <p:cNvPr id="42" name="Textplatzhalter 16">
            <a:extLst>
              <a:ext uri="{FF2B5EF4-FFF2-40B4-BE49-F238E27FC236}">
                <a16:creationId xmlns:a16="http://schemas.microsoft.com/office/drawing/2014/main" id="{843BB287-15A2-41DE-953C-EA30E58DAB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32809" y="5524850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spcBef>
                <a:spcPts val="0"/>
              </a:spcBef>
              <a:buNone/>
              <a:defRPr sz="1100" b="1"/>
            </a:lvl1pPr>
          </a:lstStyle>
          <a:p>
            <a:pPr lvl="0"/>
            <a:r>
              <a:rPr lang="de-DE" noProof="0"/>
              <a:t>Max Mustermann, M.Sc.</a:t>
            </a:r>
          </a:p>
        </p:txBody>
      </p:sp>
      <p:sp>
        <p:nvSpPr>
          <p:cNvPr id="43" name="Textplatzhalter 16">
            <a:extLst>
              <a:ext uri="{FF2B5EF4-FFF2-40B4-BE49-F238E27FC236}">
                <a16:creationId xmlns:a16="http://schemas.microsoft.com/office/drawing/2014/main" id="{BF05DF0B-9024-46CA-85BD-9A71626549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32809" y="5713740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de-DE" noProof="0"/>
              <a:t>Akademischer Mitarbeiter</a:t>
            </a:r>
          </a:p>
        </p:txBody>
      </p:sp>
      <p:sp>
        <p:nvSpPr>
          <p:cNvPr id="44" name="Textplatzhalter 16">
            <a:extLst>
              <a:ext uri="{FF2B5EF4-FFF2-40B4-BE49-F238E27FC236}">
                <a16:creationId xmlns:a16="http://schemas.microsoft.com/office/drawing/2014/main" id="{09ED90BF-3CC2-4CBD-8F9B-C0D229F0CB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32809" y="5902628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de-DE" noProof="0"/>
              <a:t>Tel.: +49 1523 9501234</a:t>
            </a:r>
          </a:p>
        </p:txBody>
      </p:sp>
      <p:sp>
        <p:nvSpPr>
          <p:cNvPr id="45" name="Textplatzhalter 16">
            <a:extLst>
              <a:ext uri="{FF2B5EF4-FFF2-40B4-BE49-F238E27FC236}">
                <a16:creationId xmlns:a16="http://schemas.microsoft.com/office/drawing/2014/main" id="{9E566E38-E516-481B-BE64-4CCC5EBAF9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2809" y="6091517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88000"/>
              <a:buFont typeface="Wingdings" panose="05000000000000000000" pitchFamily="2" charset="2"/>
              <a:buNone/>
              <a:tabLst/>
              <a:defRPr sz="1100" b="0"/>
            </a:lvl1pPr>
          </a:lstStyle>
          <a:p>
            <a:pPr marL="0" marR="0" lvl="0" indent="0" algn="l" defTabSz="9141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88000"/>
              <a:buFont typeface="Wingdings" panose="05000000000000000000" pitchFamily="2" charset="2"/>
              <a:buNone/>
              <a:tabLst/>
              <a:defRPr/>
            </a:pPr>
            <a:r>
              <a:rPr lang="de-DE" noProof="0"/>
              <a:t>E-Mail: max.mustermann@kit.edu</a:t>
            </a:r>
          </a:p>
        </p:txBody>
      </p:sp>
      <p:sp>
        <p:nvSpPr>
          <p:cNvPr id="46" name="Textplatzhalter 16">
            <a:extLst>
              <a:ext uri="{FF2B5EF4-FFF2-40B4-BE49-F238E27FC236}">
                <a16:creationId xmlns:a16="http://schemas.microsoft.com/office/drawing/2014/main" id="{BE03AC43-E63F-4E7E-926C-4539284A37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13193" y="5525614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spcBef>
                <a:spcPts val="0"/>
              </a:spcBef>
              <a:buNone/>
              <a:defRPr sz="1100" b="1"/>
            </a:lvl1pPr>
          </a:lstStyle>
          <a:p>
            <a:pPr lvl="0"/>
            <a:r>
              <a:rPr lang="de-DE" noProof="0" dirty="0"/>
              <a:t>Max Mustermann, M.Sc.</a:t>
            </a:r>
          </a:p>
        </p:txBody>
      </p:sp>
      <p:sp>
        <p:nvSpPr>
          <p:cNvPr id="47" name="Textplatzhalter 16">
            <a:extLst>
              <a:ext uri="{FF2B5EF4-FFF2-40B4-BE49-F238E27FC236}">
                <a16:creationId xmlns:a16="http://schemas.microsoft.com/office/drawing/2014/main" id="{83F22598-82B3-4742-AA9C-CED672CF7B0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13193" y="5714504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de-DE" noProof="0"/>
              <a:t>Akademischer Mitarbeiter</a:t>
            </a:r>
          </a:p>
        </p:txBody>
      </p:sp>
      <p:sp>
        <p:nvSpPr>
          <p:cNvPr id="48" name="Textplatzhalter 16">
            <a:extLst>
              <a:ext uri="{FF2B5EF4-FFF2-40B4-BE49-F238E27FC236}">
                <a16:creationId xmlns:a16="http://schemas.microsoft.com/office/drawing/2014/main" id="{656D452D-D7C5-4F0D-A025-9FA7529034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13193" y="5903392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de-DE" noProof="0"/>
              <a:t>Tel.: +49 1523 9501234</a:t>
            </a:r>
          </a:p>
        </p:txBody>
      </p:sp>
      <p:sp>
        <p:nvSpPr>
          <p:cNvPr id="49" name="Textplatzhalter 16">
            <a:extLst>
              <a:ext uri="{FF2B5EF4-FFF2-40B4-BE49-F238E27FC236}">
                <a16:creationId xmlns:a16="http://schemas.microsoft.com/office/drawing/2014/main" id="{283CAD7F-4053-4360-93AC-5E88C2B3F6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13193" y="6092281"/>
            <a:ext cx="2149475" cy="144000"/>
          </a:xfrm>
          <a:prstGeom prst="rect">
            <a:avLst/>
          </a:prstGeom>
        </p:spPr>
        <p:txBody>
          <a:bodyPr tIns="0" bIns="0" anchor="ctr"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88000"/>
              <a:buFont typeface="Wingdings" panose="05000000000000000000" pitchFamily="2" charset="2"/>
              <a:buNone/>
              <a:tabLst/>
              <a:defRPr sz="1100" b="0"/>
            </a:lvl1pPr>
          </a:lstStyle>
          <a:p>
            <a:pPr marL="0" marR="0" lvl="0" indent="0" algn="l" defTabSz="9141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88000"/>
              <a:buFont typeface="Wingdings" panose="05000000000000000000" pitchFamily="2" charset="2"/>
              <a:buNone/>
              <a:tabLst/>
              <a:defRPr/>
            </a:pPr>
            <a:r>
              <a:rPr lang="de-DE" noProof="0"/>
              <a:t>E-Mail: max.mustermann@kit.edu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78A4F973-FC62-4D32-B282-B197D833CA0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5938" y="593725"/>
            <a:ext cx="3294556" cy="553998"/>
          </a:xfrm>
        </p:spPr>
        <p:txBody>
          <a:bodyPr vert="horz" wrap="none" lIns="0" tIns="0" rIns="0" bIns="0" rtlCol="0" anchor="b">
            <a:spAutoFit/>
          </a:bodyPr>
          <a:lstStyle>
            <a:lvl1pPr marL="0" indent="0" defTabSz="609493">
              <a:buNone/>
              <a:defRPr lang="de-DE" sz="4000" b="1" dirty="0" smtClean="0"/>
            </a:lvl1pPr>
            <a:lvl2pPr>
              <a:defRPr lang="de-DE" sz="2400" dirty="0" smtClean="0"/>
            </a:lvl2pPr>
            <a:lvl3pPr>
              <a:defRPr lang="de-DE" sz="2400" dirty="0" smtClean="0"/>
            </a:lvl3pPr>
            <a:lvl4pPr>
              <a:defRPr lang="de-DE" sz="2400" dirty="0" smtClean="0"/>
            </a:lvl4pPr>
            <a:lvl5pPr>
              <a:defRPr lang="de-DE" sz="2400" dirty="0"/>
            </a:lvl5pPr>
          </a:lstStyle>
          <a:p>
            <a:pPr marL="0" lvl="0" defTabSz="609493"/>
            <a:r>
              <a:rPr lang="de-DE" dirty="0"/>
              <a:t>Text einfügen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E0ECBF6-83FE-43FD-B7A8-A768D826240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246227" y="362072"/>
            <a:ext cx="1839224" cy="705600"/>
            <a:chOff x="9340570" y="470164"/>
            <a:chExt cx="2699841" cy="1035769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50F116F7-CDE7-411F-987A-89563B52FA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570" y="470164"/>
              <a:ext cx="2344458" cy="1035769"/>
            </a:xfrm>
            <a:prstGeom prst="rect">
              <a:avLst/>
            </a:prstGeom>
          </p:spPr>
        </p:pic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3456EDF1-C781-4C0E-8F55-6A5B5AE2C572}"/>
                </a:ext>
              </a:extLst>
            </p:cNvPr>
            <p:cNvSpPr txBox="1"/>
            <p:nvPr userDrawn="1"/>
          </p:nvSpPr>
          <p:spPr>
            <a:xfrm>
              <a:off x="9695953" y="1293386"/>
              <a:ext cx="2344458" cy="16942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lvl="0">
                <a:defRPr sz="1050" b="0" spc="40" baseline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vl="0"/>
              <a:r>
                <a:rPr lang="de-DE" sz="750" spc="10" baseline="0" noProof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Institut für Produktionstechnik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1596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lie mit Quellenanga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"/>
          <p:cNvSpPr>
            <a:spLocks noGrp="1"/>
          </p:cNvSpPr>
          <p:nvPr>
            <p:ph type="body" sz="quarter" idx="27" hasCustomPrompt="1"/>
          </p:nvPr>
        </p:nvSpPr>
        <p:spPr>
          <a:xfrm>
            <a:off x="532284" y="1025843"/>
            <a:ext cx="9178008" cy="241300"/>
          </a:xfrm>
          <a:prstGeom prst="rect">
            <a:avLst/>
          </a:prstGeom>
        </p:spPr>
        <p:txBody>
          <a:bodyPr vert="horz" lIns="0" tIns="54000" rIns="0" bIns="54000" rtlCol="0" anchor="ctr">
            <a:noAutofit/>
          </a:bodyPr>
          <a:lstStyle>
            <a:lvl1pPr>
              <a:defRPr lang="de-DE" sz="1400" cap="none" spc="400" baseline="0" noProof="0" dirty="0">
                <a:solidFill>
                  <a:srgbClr val="646464"/>
                </a:solidFill>
                <a:latin typeface="+mj-lt"/>
              </a:defRPr>
            </a:lvl1pPr>
          </a:lstStyle>
          <a:p>
            <a:pPr marL="0" lvl="0" indent="0" defTabSz="45717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noProof="0" dirty="0"/>
              <a:t>Untertitel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8"/>
          </p:nvPr>
        </p:nvSpPr>
        <p:spPr>
          <a:xfrm>
            <a:off x="524664" y="1266825"/>
            <a:ext cx="11142000" cy="4852988"/>
          </a:xfrm>
        </p:spPr>
        <p:txBody>
          <a:bodyPr vert="horz" lIns="0" tIns="54000" rIns="0" bIns="54000" rtlCol="0">
            <a:noAutofit/>
          </a:bodyPr>
          <a:lstStyle>
            <a:lvl1pPr marL="180975" indent="-180975">
              <a:buFont typeface="Wingdings" panose="05000000000000000000" pitchFamily="2" charset="2"/>
              <a:buChar char="§"/>
              <a:defRPr lang="de-DE" smtClean="0"/>
            </a:lvl1pPr>
            <a:lvl2pPr marL="542925" indent="-180975">
              <a:buFont typeface="Wingdings" panose="05000000000000000000" pitchFamily="2" charset="2"/>
              <a:buChar char="§"/>
              <a:defRPr lang="de-DE" smtClean="0"/>
            </a:lvl2pPr>
            <a:lvl3pPr marL="895350" indent="-180975">
              <a:buFont typeface="Wingdings" panose="05000000000000000000" pitchFamily="2" charset="2"/>
              <a:buChar char="§"/>
              <a:defRPr lang="de-DE" smtClean="0"/>
            </a:lvl3pPr>
            <a:lvl4pPr marL="1257300" indent="-180975">
              <a:buFont typeface="Wingdings" panose="05000000000000000000" pitchFamily="2" charset="2"/>
              <a:buChar char="§"/>
              <a:defRPr lang="de-DE" smtClean="0"/>
            </a:lvl4pPr>
            <a:lvl5pPr marL="1619250" indent="-176213">
              <a:buFont typeface="Wingdings" panose="05000000000000000000" pitchFamily="2" charset="2"/>
              <a:buChar char="§"/>
              <a:defRPr lang="de-DE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 hasCustomPrompt="1"/>
          </p:nvPr>
        </p:nvSpPr>
        <p:spPr>
          <a:xfrm>
            <a:off x="7992469" y="6119813"/>
            <a:ext cx="3674195" cy="20478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de-DE" sz="1000" smtClean="0">
                <a:solidFill>
                  <a:schemeClr val="bg2"/>
                </a:solidFill>
              </a:defRPr>
            </a:lvl1pPr>
            <a:lvl2pPr marL="171450" indent="0">
              <a:buFont typeface="Arial" panose="020B0604020202020204" pitchFamily="34" charset="0"/>
              <a:buNone/>
              <a:defRPr lang="de-DE" sz="1800" smtClean="0">
                <a:solidFill>
                  <a:schemeClr val="lt1"/>
                </a:solidFill>
              </a:defRPr>
            </a:lvl2pPr>
            <a:lvl3pPr marL="628650" indent="0">
              <a:buFont typeface="Arial" panose="020B0604020202020204" pitchFamily="34" charset="0"/>
              <a:buNone/>
              <a:defRPr lang="de-DE" sz="1800" smtClean="0">
                <a:solidFill>
                  <a:schemeClr val="lt1"/>
                </a:solidFill>
              </a:defRPr>
            </a:lvl3pPr>
            <a:lvl4pPr marL="1085850" indent="0">
              <a:buFont typeface="Arial" panose="020B0604020202020204" pitchFamily="34" charset="0"/>
              <a:buNone/>
              <a:defRPr lang="de-DE" sz="1800" smtClean="0">
                <a:solidFill>
                  <a:schemeClr val="lt1"/>
                </a:solidFill>
              </a:defRPr>
            </a:lvl4pPr>
            <a:lvl5pPr marL="1543050" indent="0">
              <a:buFont typeface="Arial" panose="020B0604020202020204" pitchFamily="34" charset="0"/>
              <a:buNone/>
              <a:defRPr lang="de-DE" sz="1800">
                <a:solidFill>
                  <a:schemeClr val="lt1"/>
                </a:solidFill>
              </a:defRPr>
            </a:lvl5pPr>
          </a:lstStyle>
          <a:p>
            <a:pPr marL="0" lvl="0" algn="r"/>
            <a:r>
              <a:rPr lang="de-DE" noProof="0" dirty="0"/>
              <a:t>Quelle(n):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24664" y="329652"/>
            <a:ext cx="9178008" cy="696191"/>
          </a:xfrm>
        </p:spPr>
        <p:txBody>
          <a:bodyPr vert="horz" lIns="0" tIns="0" rIns="0" bIns="0" rtlCol="0" anchor="t">
            <a:noAutofit/>
          </a:bodyPr>
          <a:lstStyle>
            <a:lvl1pPr>
              <a:defRPr lang="de-DE" i="0" u="none" spc="4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75966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_Titelfolie_ohne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515938" y="3386374"/>
            <a:ext cx="11160125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hier ein frei wählbares Bild ein.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88817"/>
            <a:ext cx="2177903" cy="1002890"/>
          </a:xfrm>
          <a:prstGeom prst="rect">
            <a:avLst/>
          </a:prstGeom>
        </p:spPr>
      </p:pic>
      <p:sp>
        <p:nvSpPr>
          <p:cNvPr id="11" name="Textplatzhalter 18">
            <a:extLst>
              <a:ext uri="{FF2B5EF4-FFF2-40B4-BE49-F238E27FC236}">
                <a16:creationId xmlns:a16="http://schemas.microsoft.com/office/drawing/2014/main" id="{38134ADF-935D-43DE-AE3F-5EB895B7EF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927266"/>
            <a:ext cx="11160125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fett</a:t>
            </a:r>
          </a:p>
        </p:txBody>
      </p:sp>
      <p:sp>
        <p:nvSpPr>
          <p:cNvPr id="15" name="Textplatzhalter 25">
            <a:extLst>
              <a:ext uri="{FF2B5EF4-FFF2-40B4-BE49-F238E27FC236}">
                <a16:creationId xmlns:a16="http://schemas.microsoft.com/office/drawing/2014/main" id="{3591CFAA-E9AE-413B-AAD6-D7A2985510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2620603"/>
            <a:ext cx="11160125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fett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9DF59D34-49A6-431B-A806-AB22874C54E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378114" y="6471825"/>
            <a:ext cx="23029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09402" eaLnBrk="1" hangingPunct="1">
              <a:defRPr/>
            </a:pPr>
            <a:r>
              <a:rPr lang="de-DE" altLang="de-DE" sz="1800" b="0" dirty="0">
                <a:solidFill>
                  <a:prstClr val="black"/>
                </a:solidFill>
              </a:rPr>
              <a:t>www.kit.edu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8CB7774F-6F95-43F6-A3BD-78FFE060D4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825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defTabSz="609402"/>
            <a:r>
              <a:rPr lang="de-DE" sz="1100" dirty="0">
                <a:solidFill>
                  <a:prstClr val="black"/>
                </a:solidFill>
              </a:rPr>
              <a:t>KIT – Die Forschungsuniversität in der Helmholtz-Gemeinschaft</a:t>
            </a:r>
            <a:endParaRPr lang="en-US" sz="1100" dirty="0">
              <a:solidFill>
                <a:prstClr val="black"/>
              </a:solidFill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944FA0B-E99B-439C-9400-7BFBB8722BBC}"/>
              </a:ext>
            </a:extLst>
          </p:cNvPr>
          <p:cNvGrpSpPr/>
          <p:nvPr userDrawn="1"/>
        </p:nvGrpSpPr>
        <p:grpSpPr>
          <a:xfrm>
            <a:off x="9341224" y="479129"/>
            <a:ext cx="2409764" cy="1035769"/>
            <a:chOff x="9340570" y="470164"/>
            <a:chExt cx="2409764" cy="103576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75CCC33-5043-4398-9E39-A76A6C8B75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570" y="470164"/>
              <a:ext cx="2344458" cy="1035769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32FD6516-A97F-4CF3-B0A4-FD6DA34F717B}"/>
                </a:ext>
              </a:extLst>
            </p:cNvPr>
            <p:cNvSpPr txBox="1"/>
            <p:nvPr userDrawn="1"/>
          </p:nvSpPr>
          <p:spPr>
            <a:xfrm>
              <a:off x="9672201" y="1307838"/>
              <a:ext cx="2078133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ctr">
              <a:spAutoFit/>
            </a:bodyPr>
            <a:lstStyle>
              <a:defPPr>
                <a:defRPr lang="en-US"/>
              </a:defPPr>
              <a:lvl1pPr lvl="0">
                <a:defRPr sz="1050" b="0" spc="40" baseline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vl="0"/>
              <a:r>
                <a:rPr lang="de-DE" sz="1100" spc="20" baseline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Institut für Produktionstechnik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1524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937" y="1268413"/>
            <a:ext cx="11160125" cy="4824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altLang="de-DE" noProof="0" dirty="0"/>
              <a:t>Text hinzufügen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4207A67-A6CF-41F6-AB6E-90C26B8635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7" y="754217"/>
            <a:ext cx="9170966" cy="316776"/>
          </a:xfrm>
        </p:spPr>
        <p:txBody>
          <a:bodyPr lIns="0" tIns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240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Untertitel hinzufügen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9ABBDB1-3EA9-4BB7-BC76-B8BF29EB8B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843061A-19E2-43ED-99DE-E6E371DCDEC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59674" y="6092825"/>
            <a:ext cx="4916389" cy="236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de-DE" sz="1200" smtClean="0">
                <a:solidFill>
                  <a:schemeClr val="bg1">
                    <a:lumMod val="50000"/>
                  </a:schemeClr>
                </a:solidFill>
              </a:defRPr>
            </a:lvl1pPr>
            <a:lvl2pPr marL="228526" indent="0">
              <a:buFont typeface="Arial" panose="020B0604020202020204" pitchFamily="34" charset="0"/>
              <a:buNone/>
              <a:defRPr lang="de-DE" sz="2399" smtClean="0">
                <a:solidFill>
                  <a:schemeClr val="lt1"/>
                </a:solidFill>
              </a:defRPr>
            </a:lvl2pPr>
            <a:lvl3pPr marL="837928" indent="0">
              <a:buFont typeface="Arial" panose="020B0604020202020204" pitchFamily="34" charset="0"/>
              <a:buNone/>
              <a:defRPr lang="de-DE" sz="2399" smtClean="0">
                <a:solidFill>
                  <a:schemeClr val="lt1"/>
                </a:solidFill>
              </a:defRPr>
            </a:lvl3pPr>
            <a:lvl4pPr marL="1447329" indent="0">
              <a:buFont typeface="Arial" panose="020B0604020202020204" pitchFamily="34" charset="0"/>
              <a:buNone/>
              <a:defRPr lang="de-DE" sz="2399" smtClean="0">
                <a:solidFill>
                  <a:schemeClr val="lt1"/>
                </a:solidFill>
              </a:defRPr>
            </a:lvl4pPr>
            <a:lvl5pPr marL="2056731" indent="0">
              <a:buFont typeface="Arial" panose="020B0604020202020204" pitchFamily="34" charset="0"/>
              <a:buNone/>
              <a:defRPr lang="de-DE" sz="2399">
                <a:solidFill>
                  <a:schemeClr val="lt1"/>
                </a:solidFill>
              </a:defRPr>
            </a:lvl5pPr>
          </a:lstStyle>
          <a:p>
            <a:pPr marL="0" lvl="0" algn="r"/>
            <a:r>
              <a:rPr lang="de-DE" noProof="0" dirty="0"/>
              <a:t>Quelle(n):</a:t>
            </a:r>
          </a:p>
        </p:txBody>
      </p:sp>
    </p:spTree>
    <p:extLst>
      <p:ext uri="{BB962C8B-B14F-4D97-AF65-F5344CB8AC3E}">
        <p14:creationId xmlns:p14="http://schemas.microsoft.com/office/powerpoint/2010/main" val="1016935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4207A67-A6CF-41F6-AB6E-90C26B8635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7" y="754217"/>
            <a:ext cx="9170966" cy="316776"/>
          </a:xfrm>
        </p:spPr>
        <p:txBody>
          <a:bodyPr lIns="0" tIns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240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Untertitel hinzufügen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9ABBDB1-3EA9-4BB7-BC76-B8BF29EB8B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843061A-19E2-43ED-99DE-E6E371DCDEC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59674" y="6092825"/>
            <a:ext cx="4916389" cy="236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de-DE" sz="1200" smtClean="0">
                <a:solidFill>
                  <a:schemeClr val="bg1">
                    <a:lumMod val="50000"/>
                  </a:schemeClr>
                </a:solidFill>
              </a:defRPr>
            </a:lvl1pPr>
            <a:lvl2pPr marL="228526" indent="0">
              <a:buFont typeface="Arial" panose="020B0604020202020204" pitchFamily="34" charset="0"/>
              <a:buNone/>
              <a:defRPr lang="de-DE" sz="2399" smtClean="0">
                <a:solidFill>
                  <a:schemeClr val="lt1"/>
                </a:solidFill>
              </a:defRPr>
            </a:lvl2pPr>
            <a:lvl3pPr marL="837928" indent="0">
              <a:buFont typeface="Arial" panose="020B0604020202020204" pitchFamily="34" charset="0"/>
              <a:buNone/>
              <a:defRPr lang="de-DE" sz="2399" smtClean="0">
                <a:solidFill>
                  <a:schemeClr val="lt1"/>
                </a:solidFill>
              </a:defRPr>
            </a:lvl3pPr>
            <a:lvl4pPr marL="1447329" indent="0">
              <a:buFont typeface="Arial" panose="020B0604020202020204" pitchFamily="34" charset="0"/>
              <a:buNone/>
              <a:defRPr lang="de-DE" sz="2399" smtClean="0">
                <a:solidFill>
                  <a:schemeClr val="lt1"/>
                </a:solidFill>
              </a:defRPr>
            </a:lvl4pPr>
            <a:lvl5pPr marL="2056731" indent="0">
              <a:buFont typeface="Arial" panose="020B0604020202020204" pitchFamily="34" charset="0"/>
              <a:buNone/>
              <a:defRPr lang="de-DE" sz="2399">
                <a:solidFill>
                  <a:schemeClr val="lt1"/>
                </a:solidFill>
              </a:defRPr>
            </a:lvl5pPr>
          </a:lstStyle>
          <a:p>
            <a:pPr marL="0" lvl="0" algn="r"/>
            <a:r>
              <a:rPr lang="de-DE" noProof="0" dirty="0"/>
              <a:t>Quelle(n):</a:t>
            </a:r>
          </a:p>
        </p:txBody>
      </p:sp>
    </p:spTree>
    <p:extLst>
      <p:ext uri="{BB962C8B-B14F-4D97-AF65-F5344CB8AC3E}">
        <p14:creationId xmlns:p14="http://schemas.microsoft.com/office/powerpoint/2010/main" val="115679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_leer_ohne_vertraul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4207A67-A6CF-41F6-AB6E-90C26B8635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7" y="754217"/>
            <a:ext cx="9170966" cy="316776"/>
          </a:xfrm>
        </p:spPr>
        <p:txBody>
          <a:bodyPr lIns="0" tIns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240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Untertitel hinzufügen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9ABBDB1-3EA9-4BB7-BC76-B8BF29EB8B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843061A-19E2-43ED-99DE-E6E371DCDEC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59674" y="6092825"/>
            <a:ext cx="4916389" cy="236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de-DE" sz="1200" smtClean="0">
                <a:solidFill>
                  <a:schemeClr val="bg1">
                    <a:lumMod val="50000"/>
                  </a:schemeClr>
                </a:solidFill>
              </a:defRPr>
            </a:lvl1pPr>
            <a:lvl2pPr marL="228526" indent="0">
              <a:buFont typeface="Arial" panose="020B0604020202020204" pitchFamily="34" charset="0"/>
              <a:buNone/>
              <a:defRPr lang="de-DE" sz="2399" smtClean="0">
                <a:solidFill>
                  <a:schemeClr val="lt1"/>
                </a:solidFill>
              </a:defRPr>
            </a:lvl2pPr>
            <a:lvl3pPr marL="837928" indent="0">
              <a:buFont typeface="Arial" panose="020B0604020202020204" pitchFamily="34" charset="0"/>
              <a:buNone/>
              <a:defRPr lang="de-DE" sz="2399" smtClean="0">
                <a:solidFill>
                  <a:schemeClr val="lt1"/>
                </a:solidFill>
              </a:defRPr>
            </a:lvl3pPr>
            <a:lvl4pPr marL="1447329" indent="0">
              <a:buFont typeface="Arial" panose="020B0604020202020204" pitchFamily="34" charset="0"/>
              <a:buNone/>
              <a:defRPr lang="de-DE" sz="2399" smtClean="0">
                <a:solidFill>
                  <a:schemeClr val="lt1"/>
                </a:solidFill>
              </a:defRPr>
            </a:lvl4pPr>
            <a:lvl5pPr marL="2056731" indent="0">
              <a:buFont typeface="Arial" panose="020B0604020202020204" pitchFamily="34" charset="0"/>
              <a:buNone/>
              <a:defRPr lang="de-DE" sz="2399">
                <a:solidFill>
                  <a:schemeClr val="lt1"/>
                </a:solidFill>
              </a:defRPr>
            </a:lvl5pPr>
          </a:lstStyle>
          <a:p>
            <a:pPr marL="0" lvl="0" algn="r"/>
            <a:r>
              <a:rPr lang="de-DE" noProof="0" dirty="0"/>
              <a:t>Quelle(n):</a:t>
            </a:r>
          </a:p>
        </p:txBody>
      </p:sp>
    </p:spTree>
    <p:extLst>
      <p:ext uri="{BB962C8B-B14F-4D97-AF65-F5344CB8AC3E}">
        <p14:creationId xmlns:p14="http://schemas.microsoft.com/office/powerpoint/2010/main" val="44573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_zwei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937" y="1268413"/>
            <a:ext cx="5521070" cy="4824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altLang="de-DE" noProof="0" dirty="0"/>
              <a:t>Text hinzufügen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FE0D33-BEE8-4EDE-9154-65AE1ADD447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54994" y="1268414"/>
            <a:ext cx="5521072" cy="4824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altLang="de-DE" noProof="0" dirty="0"/>
              <a:t>Text hinzufügen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A61B201-00CB-458D-941C-DD48E1CE2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A668FBF1-9E01-4655-9441-9F92FCE4BE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7" y="754217"/>
            <a:ext cx="9170966" cy="316776"/>
          </a:xfrm>
        </p:spPr>
        <p:txBody>
          <a:bodyPr lIns="0" tIns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240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Untertitel hinzufügen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7CFE493A-702A-473A-8756-047E7DE2CD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59674" y="6092825"/>
            <a:ext cx="4916389" cy="236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de-DE" sz="1200" smtClean="0">
                <a:solidFill>
                  <a:schemeClr val="bg1">
                    <a:lumMod val="50000"/>
                  </a:schemeClr>
                </a:solidFill>
              </a:defRPr>
            </a:lvl1pPr>
            <a:lvl2pPr marL="228526" indent="0">
              <a:buFont typeface="Arial" panose="020B0604020202020204" pitchFamily="34" charset="0"/>
              <a:buNone/>
              <a:defRPr lang="de-DE" sz="2399" smtClean="0">
                <a:solidFill>
                  <a:schemeClr val="lt1"/>
                </a:solidFill>
              </a:defRPr>
            </a:lvl2pPr>
            <a:lvl3pPr marL="837928" indent="0">
              <a:buFont typeface="Arial" panose="020B0604020202020204" pitchFamily="34" charset="0"/>
              <a:buNone/>
              <a:defRPr lang="de-DE" sz="2399" smtClean="0">
                <a:solidFill>
                  <a:schemeClr val="lt1"/>
                </a:solidFill>
              </a:defRPr>
            </a:lvl3pPr>
            <a:lvl4pPr marL="1447329" indent="0">
              <a:buFont typeface="Arial" panose="020B0604020202020204" pitchFamily="34" charset="0"/>
              <a:buNone/>
              <a:defRPr lang="de-DE" sz="2399" smtClean="0">
                <a:solidFill>
                  <a:schemeClr val="lt1"/>
                </a:solidFill>
              </a:defRPr>
            </a:lvl4pPr>
            <a:lvl5pPr marL="2056731" indent="0">
              <a:buFont typeface="Arial" panose="020B0604020202020204" pitchFamily="34" charset="0"/>
              <a:buNone/>
              <a:defRPr lang="de-DE" sz="2399">
                <a:solidFill>
                  <a:schemeClr val="lt1"/>
                </a:solidFill>
              </a:defRPr>
            </a:lvl5pPr>
          </a:lstStyle>
          <a:p>
            <a:pPr marL="0" lvl="0" algn="r"/>
            <a:r>
              <a:rPr lang="de-DE" noProof="0" dirty="0"/>
              <a:t>Quelle(n):</a:t>
            </a:r>
          </a:p>
        </p:txBody>
      </p:sp>
    </p:spTree>
    <p:extLst>
      <p:ext uri="{BB962C8B-B14F-4D97-AF65-F5344CB8AC3E}">
        <p14:creationId xmlns:p14="http://schemas.microsoft.com/office/powerpoint/2010/main" val="422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_Inhalt_und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937" y="1268413"/>
            <a:ext cx="5521070" cy="4824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altLang="de-DE" noProof="0" dirty="0"/>
              <a:t>Text hinzufügen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9308B95-D9BD-4ABC-AF4C-A78159130E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54994" y="1268413"/>
            <a:ext cx="5521069" cy="482441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hier  ein frei wählbares Bild ein.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E7BA0B-903E-41A8-823A-F2F5114739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694FBCC0-71DA-46BA-8041-7F56300913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7" y="754217"/>
            <a:ext cx="9170966" cy="316776"/>
          </a:xfrm>
        </p:spPr>
        <p:txBody>
          <a:bodyPr lIns="0" tIns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240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Untertitel hinzufügen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E84425F1-9440-4B95-8D94-0B2AB4F61C3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59674" y="6092825"/>
            <a:ext cx="4916389" cy="236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de-DE" sz="1200" smtClean="0">
                <a:solidFill>
                  <a:schemeClr val="bg1">
                    <a:lumMod val="50000"/>
                  </a:schemeClr>
                </a:solidFill>
              </a:defRPr>
            </a:lvl1pPr>
            <a:lvl2pPr marL="228526" indent="0">
              <a:buFont typeface="Arial" panose="020B0604020202020204" pitchFamily="34" charset="0"/>
              <a:buNone/>
              <a:defRPr lang="de-DE" sz="2399" smtClean="0">
                <a:solidFill>
                  <a:schemeClr val="lt1"/>
                </a:solidFill>
              </a:defRPr>
            </a:lvl2pPr>
            <a:lvl3pPr marL="837928" indent="0">
              <a:buFont typeface="Arial" panose="020B0604020202020204" pitchFamily="34" charset="0"/>
              <a:buNone/>
              <a:defRPr lang="de-DE" sz="2399" smtClean="0">
                <a:solidFill>
                  <a:schemeClr val="lt1"/>
                </a:solidFill>
              </a:defRPr>
            </a:lvl3pPr>
            <a:lvl4pPr marL="1447329" indent="0">
              <a:buFont typeface="Arial" panose="020B0604020202020204" pitchFamily="34" charset="0"/>
              <a:buNone/>
              <a:defRPr lang="de-DE" sz="2399" smtClean="0">
                <a:solidFill>
                  <a:schemeClr val="lt1"/>
                </a:solidFill>
              </a:defRPr>
            </a:lvl4pPr>
            <a:lvl5pPr marL="2056731" indent="0">
              <a:buFont typeface="Arial" panose="020B0604020202020204" pitchFamily="34" charset="0"/>
              <a:buNone/>
              <a:defRPr lang="de-DE" sz="2399">
                <a:solidFill>
                  <a:schemeClr val="lt1"/>
                </a:solidFill>
              </a:defRPr>
            </a:lvl5pPr>
          </a:lstStyle>
          <a:p>
            <a:pPr marL="0" lvl="0" algn="r"/>
            <a:r>
              <a:rPr lang="de-DE" noProof="0" dirty="0"/>
              <a:t>Quelle(n):</a:t>
            </a:r>
          </a:p>
        </p:txBody>
      </p:sp>
    </p:spTree>
    <p:extLst>
      <p:ext uri="{BB962C8B-B14F-4D97-AF65-F5344CB8AC3E}">
        <p14:creationId xmlns:p14="http://schemas.microsoft.com/office/powerpoint/2010/main" val="3198637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_Inhalte_mit_Bild_weiß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>
            <a:extLst>
              <a:ext uri="{FF2B5EF4-FFF2-40B4-BE49-F238E27FC236}">
                <a16:creationId xmlns:a16="http://schemas.microsoft.com/office/drawing/2014/main" id="{4A9B6210-BCB9-4415-A5B5-C7574AF3C5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16000" y="0"/>
            <a:ext cx="4176000" cy="6858000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de-DE" dirty="0"/>
              <a:t>Bild und Logos müssen im Folienmaster hinzugefügt werden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937" y="1268413"/>
            <a:ext cx="5521070" cy="4824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altLang="de-DE" noProof="0" dirty="0"/>
              <a:t>Text hinzufügen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B9B7BE4-5D98-49C3-82FB-B890994357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599" y="368703"/>
            <a:ext cx="1447200" cy="66698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244AC2F4-7AF0-42A2-A558-4A3D1E67F3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14" name="Textplatzhalter 15">
            <a:extLst>
              <a:ext uri="{FF2B5EF4-FFF2-40B4-BE49-F238E27FC236}">
                <a16:creationId xmlns:a16="http://schemas.microsoft.com/office/drawing/2014/main" id="{9DF26D26-FB6C-48C2-8637-E4167643D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7" y="754217"/>
            <a:ext cx="9170966" cy="316776"/>
          </a:xfrm>
        </p:spPr>
        <p:txBody>
          <a:bodyPr lIns="0" tIns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240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Untertitel hinzufügen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C45B0EE3-92A7-400F-B3D2-8B2B8864A02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59674" y="6092825"/>
            <a:ext cx="4916389" cy="236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de-DE" sz="1200" smtClean="0">
                <a:solidFill>
                  <a:schemeClr val="bg1"/>
                </a:solidFill>
              </a:defRPr>
            </a:lvl1pPr>
            <a:lvl2pPr marL="228526" indent="0">
              <a:buFont typeface="Arial" panose="020B0604020202020204" pitchFamily="34" charset="0"/>
              <a:buNone/>
              <a:defRPr lang="de-DE" sz="2399" smtClean="0">
                <a:solidFill>
                  <a:schemeClr val="lt1"/>
                </a:solidFill>
              </a:defRPr>
            </a:lvl2pPr>
            <a:lvl3pPr marL="837928" indent="0">
              <a:buFont typeface="Arial" panose="020B0604020202020204" pitchFamily="34" charset="0"/>
              <a:buNone/>
              <a:defRPr lang="de-DE" sz="2399" smtClean="0">
                <a:solidFill>
                  <a:schemeClr val="lt1"/>
                </a:solidFill>
              </a:defRPr>
            </a:lvl3pPr>
            <a:lvl4pPr marL="1447329" indent="0">
              <a:buFont typeface="Arial" panose="020B0604020202020204" pitchFamily="34" charset="0"/>
              <a:buNone/>
              <a:defRPr lang="de-DE" sz="2399" smtClean="0">
                <a:solidFill>
                  <a:schemeClr val="lt1"/>
                </a:solidFill>
              </a:defRPr>
            </a:lvl4pPr>
            <a:lvl5pPr marL="2056731" indent="0">
              <a:buFont typeface="Arial" panose="020B0604020202020204" pitchFamily="34" charset="0"/>
              <a:buNone/>
              <a:defRPr lang="de-DE" sz="2399">
                <a:solidFill>
                  <a:schemeClr val="lt1"/>
                </a:solidFill>
              </a:defRPr>
            </a:lvl5pPr>
          </a:lstStyle>
          <a:p>
            <a:pPr marL="0" lvl="0" algn="r"/>
            <a:r>
              <a:rPr lang="de-DE" noProof="0" dirty="0"/>
              <a:t>Quelle(n):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2739F5C-9F6F-4BF4-B096-25D2BB38BF20}"/>
              </a:ext>
            </a:extLst>
          </p:cNvPr>
          <p:cNvSpPr txBox="1"/>
          <p:nvPr userDrawn="1"/>
        </p:nvSpPr>
        <p:spPr>
          <a:xfrm>
            <a:off x="8667750" y="6339336"/>
            <a:ext cx="828675" cy="529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lvl="0" indent="0" algn="ctr" defTabSz="914347">
              <a:lnSpc>
                <a:spcPct val="90000"/>
              </a:lnSpc>
              <a:spcBef>
                <a:spcPts val="48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627027" indent="-271448" defTabSz="914347">
              <a:lnSpc>
                <a:spcPct val="90000"/>
              </a:lnSpc>
              <a:spcBef>
                <a:spcPts val="48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§"/>
              <a:defRPr sz="1600"/>
            </a:lvl2pPr>
            <a:lvl3pPr marL="982606" indent="-265098" defTabSz="898472">
              <a:lnSpc>
                <a:spcPct val="90000"/>
              </a:lnSpc>
              <a:spcBef>
                <a:spcPts val="48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§"/>
              <a:defRPr sz="1600"/>
            </a:lvl3pPr>
            <a:lvl4pPr marL="1344535" indent="-271448" defTabSz="914347">
              <a:lnSpc>
                <a:spcPct val="90000"/>
              </a:lnSpc>
              <a:spcBef>
                <a:spcPts val="48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§"/>
              <a:defRPr sz="1600"/>
            </a:lvl4pPr>
            <a:lvl5pPr marL="1700114" indent="-265098" defTabSz="914347">
              <a:lnSpc>
                <a:spcPct val="90000"/>
              </a:lnSpc>
              <a:spcBef>
                <a:spcPts val="48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§"/>
              <a:defRPr sz="1600"/>
            </a:lvl5pPr>
            <a:lvl6pPr marL="2514453" indent="-228587" defTabSz="91434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/>
            </a:lvl6pPr>
            <a:lvl7pPr marL="2971626" indent="-228587" defTabSz="91434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/>
            </a:lvl7pPr>
            <a:lvl8pPr marL="3428800" indent="-228587" defTabSz="91434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/>
            </a:lvl8pPr>
            <a:lvl9pPr marL="3885973" indent="-228587" defTabSz="91434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/>
            </a:lvl9pPr>
          </a:lstStyle>
          <a:p>
            <a:pPr lvl="0"/>
            <a:r>
              <a:rPr lang="de-DE" dirty="0">
                <a:solidFill>
                  <a:schemeClr val="bg1"/>
                </a:solidFill>
              </a:rPr>
              <a:t>vertraulich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85F92F0-FF64-46EB-91AA-C0E0E81BBDD7}"/>
              </a:ext>
            </a:extLst>
          </p:cNvPr>
          <p:cNvGrpSpPr/>
          <p:nvPr userDrawn="1"/>
        </p:nvGrpSpPr>
        <p:grpSpPr>
          <a:xfrm>
            <a:off x="10029502" y="6426783"/>
            <a:ext cx="1748090" cy="324000"/>
            <a:chOff x="5587550" y="4505325"/>
            <a:chExt cx="1748090" cy="324000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874D73CE-5048-4A8E-9BA6-DA8556C824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87550" y="4505325"/>
              <a:ext cx="681288" cy="324000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81A2F75-859B-470E-999C-DA64CDFC2B0E}"/>
                </a:ext>
              </a:extLst>
            </p:cNvPr>
            <p:cNvSpPr txBox="1"/>
            <p:nvPr userDrawn="1"/>
          </p:nvSpPr>
          <p:spPr>
            <a:xfrm>
              <a:off x="6316464" y="4523461"/>
              <a:ext cx="1019176" cy="261788"/>
            </a:xfrm>
            <a:prstGeom prst="rect">
              <a:avLst/>
            </a:prstGeom>
          </p:spPr>
          <p:txBody>
            <a:bodyPr vert="horz" wrap="none" lIns="0" tIns="0" rIns="0" bIns="0" rtlCol="0" anchor="ctr">
              <a:normAutofit/>
            </a:bodyPr>
            <a:lstStyle/>
            <a:p>
              <a:pPr lvl="0">
                <a:lnSpc>
                  <a:spcPts val="840"/>
                </a:lnSpc>
                <a:spcBef>
                  <a:spcPts val="0"/>
                </a:spcBef>
              </a:pPr>
              <a:r>
                <a:rPr lang="de-DE" sz="700" spc="20" baseline="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Institut für </a:t>
              </a:r>
            </a:p>
            <a:p>
              <a:pPr lvl="0">
                <a:lnSpc>
                  <a:spcPts val="840"/>
                </a:lnSpc>
                <a:spcBef>
                  <a:spcPts val="0"/>
                </a:spcBef>
              </a:pPr>
              <a:r>
                <a:rPr lang="de-DE" sz="700" spc="20" baseline="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Produktionstechnik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03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_Inhalte_mit_Bild_schwarz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937" y="1268413"/>
            <a:ext cx="5521070" cy="4824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altLang="de-DE" noProof="0" dirty="0"/>
              <a:t>Text hinzufügen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4A9B6210-BCB9-4415-A5B5-C7574AF3C5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16000" y="0"/>
            <a:ext cx="4176000" cy="6858000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de-DE" dirty="0"/>
              <a:t>Bild und Logos müssen im Folienmaster hinzugefügt werden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20BBB97-8820-43DC-8A3C-93F9E0228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81B720FF-6741-4246-B794-EF8224B0B8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7" y="754217"/>
            <a:ext cx="9170966" cy="316776"/>
          </a:xfrm>
        </p:spPr>
        <p:txBody>
          <a:bodyPr lIns="0" tIns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240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Untertitel hinzufügen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1FC3FCB-F499-4E13-BFFA-B1F48671F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676" y="368092"/>
            <a:ext cx="1448387" cy="666959"/>
          </a:xfrm>
          <a:prstGeom prst="rect">
            <a:avLst/>
          </a:prstGeom>
        </p:spPr>
      </p:pic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5BBEF4D1-C881-4218-855D-D52217753C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59674" y="6092825"/>
            <a:ext cx="4916389" cy="236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de-DE" sz="1200" smtClean="0">
                <a:solidFill>
                  <a:schemeClr val="bg1">
                    <a:lumMod val="50000"/>
                  </a:schemeClr>
                </a:solidFill>
              </a:defRPr>
            </a:lvl1pPr>
            <a:lvl2pPr marL="228526" indent="0">
              <a:buFont typeface="Arial" panose="020B0604020202020204" pitchFamily="34" charset="0"/>
              <a:buNone/>
              <a:defRPr lang="de-DE" sz="2399" smtClean="0">
                <a:solidFill>
                  <a:schemeClr val="lt1"/>
                </a:solidFill>
              </a:defRPr>
            </a:lvl2pPr>
            <a:lvl3pPr marL="837928" indent="0">
              <a:buFont typeface="Arial" panose="020B0604020202020204" pitchFamily="34" charset="0"/>
              <a:buNone/>
              <a:defRPr lang="de-DE" sz="2399" smtClean="0">
                <a:solidFill>
                  <a:schemeClr val="lt1"/>
                </a:solidFill>
              </a:defRPr>
            </a:lvl3pPr>
            <a:lvl4pPr marL="1447329" indent="0">
              <a:buFont typeface="Arial" panose="020B0604020202020204" pitchFamily="34" charset="0"/>
              <a:buNone/>
              <a:defRPr lang="de-DE" sz="2399" smtClean="0">
                <a:solidFill>
                  <a:schemeClr val="lt1"/>
                </a:solidFill>
              </a:defRPr>
            </a:lvl4pPr>
            <a:lvl5pPr marL="2056731" indent="0">
              <a:buFont typeface="Arial" panose="020B0604020202020204" pitchFamily="34" charset="0"/>
              <a:buNone/>
              <a:defRPr lang="de-DE" sz="2399">
                <a:solidFill>
                  <a:schemeClr val="lt1"/>
                </a:solidFill>
              </a:defRPr>
            </a:lvl5pPr>
          </a:lstStyle>
          <a:p>
            <a:pPr marL="0" lvl="0" algn="r"/>
            <a:r>
              <a:rPr lang="de-DE" noProof="0" dirty="0"/>
              <a:t>Quelle(n):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C11A1CE-39C3-4BE8-964D-9C2898EA7AC1}"/>
              </a:ext>
            </a:extLst>
          </p:cNvPr>
          <p:cNvSpPr txBox="1"/>
          <p:nvPr userDrawn="1"/>
        </p:nvSpPr>
        <p:spPr>
          <a:xfrm>
            <a:off x="8667750" y="6339336"/>
            <a:ext cx="828675" cy="529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lvl="0" indent="0" algn="ctr" defTabSz="914347">
              <a:lnSpc>
                <a:spcPct val="90000"/>
              </a:lnSpc>
              <a:spcBef>
                <a:spcPts val="48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627027" indent="-271448" defTabSz="914347">
              <a:lnSpc>
                <a:spcPct val="90000"/>
              </a:lnSpc>
              <a:spcBef>
                <a:spcPts val="48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§"/>
              <a:defRPr sz="1600"/>
            </a:lvl2pPr>
            <a:lvl3pPr marL="982606" indent="-265098" defTabSz="898472">
              <a:lnSpc>
                <a:spcPct val="90000"/>
              </a:lnSpc>
              <a:spcBef>
                <a:spcPts val="48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§"/>
              <a:defRPr sz="1600"/>
            </a:lvl3pPr>
            <a:lvl4pPr marL="1344535" indent="-271448" defTabSz="914347">
              <a:lnSpc>
                <a:spcPct val="90000"/>
              </a:lnSpc>
              <a:spcBef>
                <a:spcPts val="48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§"/>
              <a:defRPr sz="1600"/>
            </a:lvl4pPr>
            <a:lvl5pPr marL="1700114" indent="-265098" defTabSz="914347">
              <a:lnSpc>
                <a:spcPct val="90000"/>
              </a:lnSpc>
              <a:spcBef>
                <a:spcPts val="48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§"/>
              <a:defRPr sz="1600"/>
            </a:lvl5pPr>
            <a:lvl6pPr marL="2514453" indent="-228587" defTabSz="91434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/>
            </a:lvl6pPr>
            <a:lvl7pPr marL="2971626" indent="-228587" defTabSz="91434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/>
            </a:lvl7pPr>
            <a:lvl8pPr marL="3428800" indent="-228587" defTabSz="91434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/>
            </a:lvl8pPr>
            <a:lvl9pPr marL="3885973" indent="-228587" defTabSz="91434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/>
            </a:lvl9pPr>
          </a:lstStyle>
          <a:p>
            <a:pPr lvl="0"/>
            <a:r>
              <a:rPr lang="de-DE" dirty="0"/>
              <a:t>vertraulich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B7478AA-EE21-4631-BAB2-E2070405E230}"/>
              </a:ext>
            </a:extLst>
          </p:cNvPr>
          <p:cNvGrpSpPr/>
          <p:nvPr userDrawn="1"/>
        </p:nvGrpSpPr>
        <p:grpSpPr>
          <a:xfrm>
            <a:off x="10029502" y="6426783"/>
            <a:ext cx="1748090" cy="324000"/>
            <a:chOff x="5587550" y="4505325"/>
            <a:chExt cx="1748090" cy="324000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98CF9E45-903B-4638-99DB-FF9EDF1B3E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87550" y="4505325"/>
              <a:ext cx="681288" cy="324000"/>
            </a:xfrm>
            <a:prstGeom prst="rect">
              <a:avLst/>
            </a:prstGeom>
          </p:spPr>
        </p:pic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0A24113-D633-4F7F-9B3E-F5CDFF90803B}"/>
                </a:ext>
              </a:extLst>
            </p:cNvPr>
            <p:cNvSpPr txBox="1"/>
            <p:nvPr userDrawn="1"/>
          </p:nvSpPr>
          <p:spPr>
            <a:xfrm>
              <a:off x="6316464" y="4523461"/>
              <a:ext cx="1019176" cy="261788"/>
            </a:xfrm>
            <a:prstGeom prst="rect">
              <a:avLst/>
            </a:prstGeom>
          </p:spPr>
          <p:txBody>
            <a:bodyPr vert="horz" wrap="none" lIns="0" tIns="0" rIns="0" bIns="0" rtlCol="0" anchor="ctr">
              <a:normAutofit/>
            </a:bodyPr>
            <a:lstStyle/>
            <a:p>
              <a:pPr lvl="0">
                <a:lnSpc>
                  <a:spcPts val="840"/>
                </a:lnSpc>
                <a:spcBef>
                  <a:spcPts val="0"/>
                </a:spcBef>
              </a:pPr>
              <a:r>
                <a:rPr lang="de-DE" sz="700" spc="20" baseline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Institut für </a:t>
              </a:r>
            </a:p>
            <a:p>
              <a:pPr lvl="0">
                <a:lnSpc>
                  <a:spcPts val="840"/>
                </a:lnSpc>
                <a:spcBef>
                  <a:spcPts val="0"/>
                </a:spcBef>
              </a:pPr>
              <a:r>
                <a:rPr lang="de-DE" sz="700" spc="20" baseline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Produktionstechnik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412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5F073A5-777D-60AB-861F-8E57336F261F}"/>
              </a:ext>
            </a:extLst>
          </p:cNvPr>
          <p:cNvGrpSpPr/>
          <p:nvPr userDrawn="1"/>
        </p:nvGrpSpPr>
        <p:grpSpPr>
          <a:xfrm>
            <a:off x="10029502" y="6481163"/>
            <a:ext cx="1748090" cy="324000"/>
            <a:chOff x="5587550" y="4505325"/>
            <a:chExt cx="1748090" cy="324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26179229-9506-59EF-540C-B693303D31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87550" y="4505325"/>
              <a:ext cx="681288" cy="324000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75E0D6A-2319-46B3-7CFF-F0067E036244}"/>
                </a:ext>
              </a:extLst>
            </p:cNvPr>
            <p:cNvSpPr txBox="1"/>
            <p:nvPr userDrawn="1"/>
          </p:nvSpPr>
          <p:spPr>
            <a:xfrm>
              <a:off x="6316464" y="4505325"/>
              <a:ext cx="1019176" cy="261788"/>
            </a:xfrm>
            <a:prstGeom prst="rect">
              <a:avLst/>
            </a:prstGeom>
          </p:spPr>
          <p:txBody>
            <a:bodyPr vert="horz" wrap="none" lIns="0" tIns="0" rIns="0" bIns="0" rtlCol="0" anchor="ctr">
              <a:normAutofit/>
            </a:bodyPr>
            <a:lstStyle/>
            <a:p>
              <a:pPr algn="l"/>
              <a:r>
                <a:rPr lang="en-US" sz="800" b="0" noProof="0" dirty="0">
                  <a:solidFill>
                    <a:srgbClr val="0D0D0D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Institute of </a:t>
              </a:r>
            </a:p>
            <a:p>
              <a:pPr algn="l"/>
              <a:r>
                <a:rPr lang="en-US" sz="800" b="0" noProof="0" dirty="0">
                  <a:solidFill>
                    <a:srgbClr val="0D0D0D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Production Science</a:t>
              </a:r>
            </a:p>
          </p:txBody>
        </p:sp>
      </p:grpSp>
      <p:cxnSp>
        <p:nvCxnSpPr>
          <p:cNvPr id="6" name="Gerade Verbindung 11">
            <a:extLst>
              <a:ext uri="{FF2B5EF4-FFF2-40B4-BE49-F238E27FC236}">
                <a16:creationId xmlns:a16="http://schemas.microsoft.com/office/drawing/2014/main" id="{6056E2B8-A76A-D327-FE5C-8DEAD1DA8FF7}"/>
              </a:ext>
            </a:extLst>
          </p:cNvPr>
          <p:cNvCxnSpPr/>
          <p:nvPr userDrawn="1"/>
        </p:nvCxnSpPr>
        <p:spPr>
          <a:xfrm>
            <a:off x="143930" y="632981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0061756-C356-4D4B-A653-063FDE9EC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268413"/>
            <a:ext cx="11160125" cy="48244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noProof="0" dirty="0"/>
              <a:t>Text hinzufügen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4B51260-E54A-46AA-9FE5-3AC7317E6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58319"/>
            <a:ext cx="9170966" cy="38349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3404210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51" r:id="rId4"/>
    <p:sldLayoutId id="2147483752" r:id="rId5"/>
    <p:sldLayoutId id="2147483747" r:id="rId6"/>
    <p:sldLayoutId id="2147483748" r:id="rId7"/>
    <p:sldLayoutId id="2147483749" r:id="rId8"/>
    <p:sldLayoutId id="2147483750" r:id="rId9"/>
    <p:sldLayoutId id="2147483745" r:id="rId10"/>
    <p:sldLayoutId id="2147483746" r:id="rId11"/>
    <p:sldLayoutId id="2147483754" r:id="rId12"/>
  </p:sldLayoutIdLst>
  <p:hf hdr="0" ftr="0"/>
  <p:txStyles>
    <p:titleStyle>
      <a:lvl1pPr algn="l" defTabSz="914347" rtl="0" eaLnBrk="1" latinLnBrk="0" hangingPunct="1">
        <a:lnSpc>
          <a:spcPct val="100000"/>
        </a:lnSpc>
        <a:spcBef>
          <a:spcPct val="0"/>
        </a:spcBef>
        <a:spcAft>
          <a:spcPts val="1200"/>
        </a:spcAft>
        <a:buNone/>
        <a:defRPr lang="en-US" altLang="de-DE" sz="2400" b="1" kern="1200" baseline="0" noProof="0" smtClean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Clr>
          <a:schemeClr val="accent1"/>
        </a:buClr>
        <a:buSzPct val="88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Clr>
          <a:schemeClr val="accent1"/>
        </a:buClr>
        <a:buSzPct val="88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Clr>
          <a:schemeClr val="accent1"/>
        </a:buClr>
        <a:buSzPct val="88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Clr>
          <a:schemeClr val="accent1"/>
        </a:buClr>
        <a:buSzPct val="88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Clr>
          <a:schemeClr val="accent1"/>
        </a:buClr>
        <a:buSzPct val="88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" userDrawn="1">
          <p15:clr>
            <a:srgbClr val="F26B43"/>
          </p15:clr>
        </p15:guide>
        <p15:guide id="2" orient="horz" pos="6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pos="73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microsoft.com/office/2017/06/relationships/model3d" Target="../media/model3d1.glb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microsoft.com/office/2017/06/relationships/model3d" Target="../media/model3d2.glb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AA6F6DB0-1BBA-4ED6-AD58-EC070FA4A2A7}"/>
              </a:ext>
            </a:extLst>
          </p:cNvPr>
          <p:cNvGrpSpPr/>
          <p:nvPr/>
        </p:nvGrpSpPr>
        <p:grpSpPr>
          <a:xfrm>
            <a:off x="5980811" y="1198976"/>
            <a:ext cx="5407066" cy="3539225"/>
            <a:chOff x="4694886" y="1340333"/>
            <a:chExt cx="5407066" cy="3539225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2D993FE6-A87E-4B63-9099-DD7202880649}"/>
                </a:ext>
              </a:extLst>
            </p:cNvPr>
            <p:cNvGrpSpPr/>
            <p:nvPr/>
          </p:nvGrpSpPr>
          <p:grpSpPr>
            <a:xfrm>
              <a:off x="4694886" y="1340333"/>
              <a:ext cx="5407066" cy="3539225"/>
              <a:chOff x="5143845" y="1411492"/>
              <a:chExt cx="5407066" cy="3539225"/>
            </a:xfrm>
            <a:solidFill>
              <a:schemeClr val="bg1">
                <a:lumMod val="95000"/>
              </a:schemeClr>
            </a:solidFill>
          </p:grpSpPr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4D55DA65-477D-44D2-910F-5598CE5419E0}"/>
                  </a:ext>
                </a:extLst>
              </p:cNvPr>
              <p:cNvSpPr/>
              <p:nvPr/>
            </p:nvSpPr>
            <p:spPr>
              <a:xfrm>
                <a:off x="6354004" y="1411492"/>
                <a:ext cx="4196907" cy="306354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Gleichschenkliges Dreieck 81">
                <a:extLst>
                  <a:ext uri="{FF2B5EF4-FFF2-40B4-BE49-F238E27FC236}">
                    <a16:creationId xmlns:a16="http://schemas.microsoft.com/office/drawing/2014/main" id="{24EDFBF2-18FE-41EF-A761-A52B16665753}"/>
                  </a:ext>
                </a:extLst>
              </p:cNvPr>
              <p:cNvSpPr/>
              <p:nvPr/>
            </p:nvSpPr>
            <p:spPr>
              <a:xfrm rot="13591940">
                <a:off x="5402570" y="3150289"/>
                <a:ext cx="1541703" cy="2059153"/>
              </a:xfrm>
              <a:prstGeom prst="triangle">
                <a:avLst>
                  <a:gd name="adj" fmla="val 4376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C5A187C3-D108-4769-9011-FE0289B8E37E}"/>
                </a:ext>
              </a:extLst>
            </p:cNvPr>
            <p:cNvSpPr/>
            <p:nvPr/>
          </p:nvSpPr>
          <p:spPr>
            <a:xfrm>
              <a:off x="6181051" y="2118079"/>
              <a:ext cx="1440000" cy="1440000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accent3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76B185EF-F524-4E50-9B46-9F58994B3355}"/>
                </a:ext>
              </a:extLst>
            </p:cNvPr>
            <p:cNvSpPr/>
            <p:nvPr/>
          </p:nvSpPr>
          <p:spPr>
            <a:xfrm>
              <a:off x="5859990" y="1431704"/>
              <a:ext cx="1440000" cy="144000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3"/>
              </a:solidFill>
            </a:ln>
            <a:scene3d>
              <a:camera prst="isometricRightUp"/>
              <a:lightRig rig="harsh" dir="t"/>
            </a:scene3d>
            <a:sp3d contourW="25400" prstMaterial="translucentPowder">
              <a:bevelT w="1606550" prst="coolSlant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56235FE-F488-457A-9460-8A6DAFD9F0D6}"/>
                </a:ext>
              </a:extLst>
            </p:cNvPr>
            <p:cNvSpPr txBox="1"/>
            <p:nvPr/>
          </p:nvSpPr>
          <p:spPr>
            <a:xfrm>
              <a:off x="7111022" y="1398384"/>
              <a:ext cx="668453" cy="369332"/>
            </a:xfrm>
            <a:prstGeom prst="rect">
              <a:avLst/>
            </a:prstGeom>
          </p:spPr>
          <p:txBody>
            <a:bodyPr vert="horz" wrap="none" lIns="0" tIns="0" rIns="0" bIns="0" rtlCol="0" anchor="ctr">
              <a:spAutoFit/>
            </a:bodyPr>
            <a:lstStyle/>
            <a:p>
              <a:pPr algn="l"/>
              <a:r>
                <a:rPr lang="en-US" b="0" dirty="0">
                  <a:solidFill>
                    <a:schemeClr val="accent2"/>
                  </a:solidFill>
                </a:rPr>
                <a:t>Lens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D5FBED4-2376-4C69-BCA5-97D48592065A}"/>
                </a:ext>
              </a:extLst>
            </p:cNvPr>
            <p:cNvSpPr txBox="1"/>
            <p:nvPr/>
          </p:nvSpPr>
          <p:spPr>
            <a:xfrm>
              <a:off x="7441974" y="1761088"/>
              <a:ext cx="2407521" cy="73866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b="0" dirty="0">
                  <a:solidFill>
                    <a:schemeClr val="accent1"/>
                  </a:solidFill>
                </a:rPr>
                <a:t>Diffractiv</a:t>
              </a:r>
              <a:r>
                <a:rPr lang="en-US" dirty="0">
                  <a:solidFill>
                    <a:schemeClr val="accent1"/>
                  </a:solidFill>
                </a:rPr>
                <a:t>e </a:t>
              </a:r>
              <a:r>
                <a:rPr lang="en-US" b="0" dirty="0">
                  <a:solidFill>
                    <a:schemeClr val="accent1"/>
                  </a:solidFill>
                </a:rPr>
                <a:t>Optical</a:t>
              </a:r>
            </a:p>
            <a:p>
              <a:pPr algn="l"/>
              <a:r>
                <a:rPr lang="en-US" dirty="0">
                  <a:solidFill>
                    <a:schemeClr val="accent1"/>
                  </a:solidFill>
                </a:rPr>
                <a:t>Element</a:t>
              </a:r>
              <a:endParaRPr lang="en-US" b="0" dirty="0">
                <a:solidFill>
                  <a:schemeClr val="accent1"/>
                </a:solidFill>
              </a:endParaRPr>
            </a:p>
          </p:txBody>
        </p: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BFB1C83C-E7E8-4294-A32A-17B1ACF702E4}"/>
                </a:ext>
              </a:extLst>
            </p:cNvPr>
            <p:cNvGrpSpPr/>
            <p:nvPr/>
          </p:nvGrpSpPr>
          <p:grpSpPr>
            <a:xfrm>
              <a:off x="6791827" y="2716544"/>
              <a:ext cx="1440000" cy="1440000"/>
              <a:chOff x="7055750" y="2677161"/>
              <a:chExt cx="1440000" cy="1440000"/>
            </a:xfrm>
          </p:grpSpPr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73E502A6-5804-45DF-85C4-569C6D38D8D1}"/>
                  </a:ext>
                </a:extLst>
              </p:cNvPr>
              <p:cNvSpPr/>
              <p:nvPr/>
            </p:nvSpPr>
            <p:spPr>
              <a:xfrm>
                <a:off x="7055750" y="2677161"/>
                <a:ext cx="1440000" cy="1440000"/>
              </a:xfrm>
              <a:prstGeom prst="rect">
                <a:avLst/>
              </a:prstGeom>
              <a:solidFill>
                <a:schemeClr val="accent3">
                  <a:alpha val="20000"/>
                </a:schemeClr>
              </a:solidFill>
              <a:ln w="38100">
                <a:solidFill>
                  <a:schemeClr val="accent3"/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396D4A0A-E552-4AC4-8617-645F8CD3E58B}"/>
                  </a:ext>
                </a:extLst>
              </p:cNvPr>
              <p:cNvGrpSpPr/>
              <p:nvPr/>
            </p:nvGrpSpPr>
            <p:grpSpPr>
              <a:xfrm>
                <a:off x="7126489" y="2914886"/>
                <a:ext cx="1324511" cy="996180"/>
                <a:chOff x="7126489" y="2914886"/>
                <a:chExt cx="1324511" cy="996180"/>
              </a:xfrm>
              <a:scene3d>
                <a:camera prst="isometricRightUp"/>
                <a:lightRig rig="threePt" dir="t"/>
              </a:scene3d>
            </p:grpSpPr>
            <p:grpSp>
              <p:nvGrpSpPr>
                <p:cNvPr id="43" name="Gruppieren 42">
                  <a:extLst>
                    <a:ext uri="{FF2B5EF4-FFF2-40B4-BE49-F238E27FC236}">
                      <a16:creationId xmlns:a16="http://schemas.microsoft.com/office/drawing/2014/main" id="{909B3F42-83F2-4F8A-AF43-3C23E2E4BC8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126489" y="2914886"/>
                  <a:ext cx="321504" cy="212060"/>
                  <a:chOff x="9333670" y="5403470"/>
                  <a:chExt cx="546063" cy="360176"/>
                </a:xfrm>
              </p:grpSpPr>
              <p:sp>
                <p:nvSpPr>
                  <p:cNvPr id="78" name="Ellipse 77">
                    <a:extLst>
                      <a:ext uri="{FF2B5EF4-FFF2-40B4-BE49-F238E27FC236}">
                        <a16:creationId xmlns:a16="http://schemas.microsoft.com/office/drawing/2014/main" id="{01850405-2420-40FE-81BD-11C2E6D1EBAA}"/>
                      </a:ext>
                    </a:extLst>
                  </p:cNvPr>
                  <p:cNvSpPr/>
                  <p:nvPr/>
                </p:nvSpPr>
                <p:spPr>
                  <a:xfrm>
                    <a:off x="9611456" y="5636597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9" name="Ellipse 78">
                    <a:extLst>
                      <a:ext uri="{FF2B5EF4-FFF2-40B4-BE49-F238E27FC236}">
                        <a16:creationId xmlns:a16="http://schemas.microsoft.com/office/drawing/2014/main" id="{348DC9DA-F06F-4D54-9AF6-D3C350A00D02}"/>
                      </a:ext>
                    </a:extLst>
                  </p:cNvPr>
                  <p:cNvSpPr/>
                  <p:nvPr/>
                </p:nvSpPr>
                <p:spPr>
                  <a:xfrm>
                    <a:off x="9747414" y="5403470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" name="Ellipse 79">
                    <a:extLst>
                      <a:ext uri="{FF2B5EF4-FFF2-40B4-BE49-F238E27FC236}">
                        <a16:creationId xmlns:a16="http://schemas.microsoft.com/office/drawing/2014/main" id="{7F3DB08A-367C-49C7-979C-3BFB159DF9E4}"/>
                      </a:ext>
                    </a:extLst>
                  </p:cNvPr>
                  <p:cNvSpPr/>
                  <p:nvPr/>
                </p:nvSpPr>
                <p:spPr>
                  <a:xfrm>
                    <a:off x="9333670" y="5429650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5" name="Gruppieren 44">
                  <a:extLst>
                    <a:ext uri="{FF2B5EF4-FFF2-40B4-BE49-F238E27FC236}">
                      <a16:creationId xmlns:a16="http://schemas.microsoft.com/office/drawing/2014/main" id="{B4925484-400F-4324-9D4E-F422472C93E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627993" y="2914886"/>
                  <a:ext cx="321504" cy="212060"/>
                  <a:chOff x="9333670" y="5403470"/>
                  <a:chExt cx="546063" cy="360176"/>
                </a:xfrm>
              </p:grpSpPr>
              <p:sp>
                <p:nvSpPr>
                  <p:cNvPr id="75" name="Ellipse 74">
                    <a:extLst>
                      <a:ext uri="{FF2B5EF4-FFF2-40B4-BE49-F238E27FC236}">
                        <a16:creationId xmlns:a16="http://schemas.microsoft.com/office/drawing/2014/main" id="{574F36F0-5DAD-445C-B071-52A7815C28D2}"/>
                      </a:ext>
                    </a:extLst>
                  </p:cNvPr>
                  <p:cNvSpPr/>
                  <p:nvPr/>
                </p:nvSpPr>
                <p:spPr>
                  <a:xfrm>
                    <a:off x="9611456" y="5636597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6" name="Ellipse 75">
                    <a:extLst>
                      <a:ext uri="{FF2B5EF4-FFF2-40B4-BE49-F238E27FC236}">
                        <a16:creationId xmlns:a16="http://schemas.microsoft.com/office/drawing/2014/main" id="{A1A19537-80B2-4D23-AB1C-4493D42D80CD}"/>
                      </a:ext>
                    </a:extLst>
                  </p:cNvPr>
                  <p:cNvSpPr/>
                  <p:nvPr/>
                </p:nvSpPr>
                <p:spPr>
                  <a:xfrm>
                    <a:off x="9747414" y="5403470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7" name="Ellipse 76">
                    <a:extLst>
                      <a:ext uri="{FF2B5EF4-FFF2-40B4-BE49-F238E27FC236}">
                        <a16:creationId xmlns:a16="http://schemas.microsoft.com/office/drawing/2014/main" id="{87D30E8A-589F-436C-9DC3-49CEE5997B5D}"/>
                      </a:ext>
                    </a:extLst>
                  </p:cNvPr>
                  <p:cNvSpPr/>
                  <p:nvPr/>
                </p:nvSpPr>
                <p:spPr>
                  <a:xfrm>
                    <a:off x="9333670" y="5429650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6" name="Gruppieren 45">
                  <a:extLst>
                    <a:ext uri="{FF2B5EF4-FFF2-40B4-BE49-F238E27FC236}">
                      <a16:creationId xmlns:a16="http://schemas.microsoft.com/office/drawing/2014/main" id="{E16B5B0B-6C7A-441E-B6AD-25AC6C396C6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129496" y="2914886"/>
                  <a:ext cx="321504" cy="212060"/>
                  <a:chOff x="9333670" y="5403470"/>
                  <a:chExt cx="546063" cy="360176"/>
                </a:xfrm>
              </p:grpSpPr>
              <p:sp>
                <p:nvSpPr>
                  <p:cNvPr id="72" name="Ellipse 71">
                    <a:extLst>
                      <a:ext uri="{FF2B5EF4-FFF2-40B4-BE49-F238E27FC236}">
                        <a16:creationId xmlns:a16="http://schemas.microsoft.com/office/drawing/2014/main" id="{807E8A45-82EF-417E-975A-F7390C717152}"/>
                      </a:ext>
                    </a:extLst>
                  </p:cNvPr>
                  <p:cNvSpPr/>
                  <p:nvPr/>
                </p:nvSpPr>
                <p:spPr>
                  <a:xfrm>
                    <a:off x="9611456" y="5636597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3" name="Ellipse 72">
                    <a:extLst>
                      <a:ext uri="{FF2B5EF4-FFF2-40B4-BE49-F238E27FC236}">
                        <a16:creationId xmlns:a16="http://schemas.microsoft.com/office/drawing/2014/main" id="{50930636-FFA0-4839-A6E2-9899A956D256}"/>
                      </a:ext>
                    </a:extLst>
                  </p:cNvPr>
                  <p:cNvSpPr/>
                  <p:nvPr/>
                </p:nvSpPr>
                <p:spPr>
                  <a:xfrm>
                    <a:off x="9747414" y="5403470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4" name="Ellipse 73">
                    <a:extLst>
                      <a:ext uri="{FF2B5EF4-FFF2-40B4-BE49-F238E27FC236}">
                        <a16:creationId xmlns:a16="http://schemas.microsoft.com/office/drawing/2014/main" id="{4F4F346F-157A-4532-96E8-A26DC3522D50}"/>
                      </a:ext>
                    </a:extLst>
                  </p:cNvPr>
                  <p:cNvSpPr/>
                  <p:nvPr/>
                </p:nvSpPr>
                <p:spPr>
                  <a:xfrm>
                    <a:off x="9333670" y="5429650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7" name="Gruppieren 46">
                  <a:extLst>
                    <a:ext uri="{FF2B5EF4-FFF2-40B4-BE49-F238E27FC236}">
                      <a16:creationId xmlns:a16="http://schemas.microsoft.com/office/drawing/2014/main" id="{AEBC50AB-46FB-41F4-A933-78B95BED44F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126489" y="3306945"/>
                  <a:ext cx="321504" cy="212060"/>
                  <a:chOff x="9333670" y="5403470"/>
                  <a:chExt cx="546063" cy="360176"/>
                </a:xfrm>
              </p:grpSpPr>
              <p:sp>
                <p:nvSpPr>
                  <p:cNvPr id="69" name="Ellipse 68">
                    <a:extLst>
                      <a:ext uri="{FF2B5EF4-FFF2-40B4-BE49-F238E27FC236}">
                        <a16:creationId xmlns:a16="http://schemas.microsoft.com/office/drawing/2014/main" id="{2B875F7A-D22E-4103-B319-C570ADFC8473}"/>
                      </a:ext>
                    </a:extLst>
                  </p:cNvPr>
                  <p:cNvSpPr/>
                  <p:nvPr/>
                </p:nvSpPr>
                <p:spPr>
                  <a:xfrm>
                    <a:off x="9611456" y="5636597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" name="Ellipse 69">
                    <a:extLst>
                      <a:ext uri="{FF2B5EF4-FFF2-40B4-BE49-F238E27FC236}">
                        <a16:creationId xmlns:a16="http://schemas.microsoft.com/office/drawing/2014/main" id="{25E2B0BD-3CB8-479B-AF51-770C210599B1}"/>
                      </a:ext>
                    </a:extLst>
                  </p:cNvPr>
                  <p:cNvSpPr/>
                  <p:nvPr/>
                </p:nvSpPr>
                <p:spPr>
                  <a:xfrm>
                    <a:off x="9747414" y="5403470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1" name="Ellipse 70">
                    <a:extLst>
                      <a:ext uri="{FF2B5EF4-FFF2-40B4-BE49-F238E27FC236}">
                        <a16:creationId xmlns:a16="http://schemas.microsoft.com/office/drawing/2014/main" id="{B60562AA-BCEA-40AB-AFFE-09AE4FD82A2F}"/>
                      </a:ext>
                    </a:extLst>
                  </p:cNvPr>
                  <p:cNvSpPr/>
                  <p:nvPr/>
                </p:nvSpPr>
                <p:spPr>
                  <a:xfrm>
                    <a:off x="9333670" y="5429650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8" name="Gruppieren 47">
                  <a:extLst>
                    <a:ext uri="{FF2B5EF4-FFF2-40B4-BE49-F238E27FC236}">
                      <a16:creationId xmlns:a16="http://schemas.microsoft.com/office/drawing/2014/main" id="{F73B615D-4790-474A-8A94-1DF2EFCA922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627993" y="3306945"/>
                  <a:ext cx="321504" cy="212060"/>
                  <a:chOff x="9333670" y="5403470"/>
                  <a:chExt cx="546063" cy="360176"/>
                </a:xfrm>
              </p:grpSpPr>
              <p:sp>
                <p:nvSpPr>
                  <p:cNvPr id="66" name="Ellipse 65">
                    <a:extLst>
                      <a:ext uri="{FF2B5EF4-FFF2-40B4-BE49-F238E27FC236}">
                        <a16:creationId xmlns:a16="http://schemas.microsoft.com/office/drawing/2014/main" id="{03E731D6-085E-41D5-A417-DEB83200577F}"/>
                      </a:ext>
                    </a:extLst>
                  </p:cNvPr>
                  <p:cNvSpPr/>
                  <p:nvPr/>
                </p:nvSpPr>
                <p:spPr>
                  <a:xfrm>
                    <a:off x="9611456" y="5636597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7" name="Ellipse 66">
                    <a:extLst>
                      <a:ext uri="{FF2B5EF4-FFF2-40B4-BE49-F238E27FC236}">
                        <a16:creationId xmlns:a16="http://schemas.microsoft.com/office/drawing/2014/main" id="{A9627746-B60C-4D2A-B7CF-2BF854385596}"/>
                      </a:ext>
                    </a:extLst>
                  </p:cNvPr>
                  <p:cNvSpPr/>
                  <p:nvPr/>
                </p:nvSpPr>
                <p:spPr>
                  <a:xfrm>
                    <a:off x="9747414" y="5403470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" name="Ellipse 67">
                    <a:extLst>
                      <a:ext uri="{FF2B5EF4-FFF2-40B4-BE49-F238E27FC236}">
                        <a16:creationId xmlns:a16="http://schemas.microsoft.com/office/drawing/2014/main" id="{31F94D93-B83D-424F-A111-3012E84556CD}"/>
                      </a:ext>
                    </a:extLst>
                  </p:cNvPr>
                  <p:cNvSpPr/>
                  <p:nvPr/>
                </p:nvSpPr>
                <p:spPr>
                  <a:xfrm>
                    <a:off x="9333670" y="5429650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9" name="Gruppieren 48">
                  <a:extLst>
                    <a:ext uri="{FF2B5EF4-FFF2-40B4-BE49-F238E27FC236}">
                      <a16:creationId xmlns:a16="http://schemas.microsoft.com/office/drawing/2014/main" id="{F5186462-A04E-49BB-888A-206A5561E30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129496" y="3306945"/>
                  <a:ext cx="321504" cy="212060"/>
                  <a:chOff x="9333670" y="5403470"/>
                  <a:chExt cx="546063" cy="360176"/>
                </a:xfrm>
              </p:grpSpPr>
              <p:sp>
                <p:nvSpPr>
                  <p:cNvPr id="63" name="Ellipse 62">
                    <a:extLst>
                      <a:ext uri="{FF2B5EF4-FFF2-40B4-BE49-F238E27FC236}">
                        <a16:creationId xmlns:a16="http://schemas.microsoft.com/office/drawing/2014/main" id="{8A050B34-E4A6-4D84-BE01-B93074E62493}"/>
                      </a:ext>
                    </a:extLst>
                  </p:cNvPr>
                  <p:cNvSpPr/>
                  <p:nvPr/>
                </p:nvSpPr>
                <p:spPr>
                  <a:xfrm>
                    <a:off x="9611456" y="5636597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4" name="Ellipse 63">
                    <a:extLst>
                      <a:ext uri="{FF2B5EF4-FFF2-40B4-BE49-F238E27FC236}">
                        <a16:creationId xmlns:a16="http://schemas.microsoft.com/office/drawing/2014/main" id="{19FFFD17-5E61-4544-8C32-E51F7DEF69E1}"/>
                      </a:ext>
                    </a:extLst>
                  </p:cNvPr>
                  <p:cNvSpPr/>
                  <p:nvPr/>
                </p:nvSpPr>
                <p:spPr>
                  <a:xfrm>
                    <a:off x="9747414" y="5403470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5" name="Ellipse 64">
                    <a:extLst>
                      <a:ext uri="{FF2B5EF4-FFF2-40B4-BE49-F238E27FC236}">
                        <a16:creationId xmlns:a16="http://schemas.microsoft.com/office/drawing/2014/main" id="{090DE314-7492-4F07-A3FA-AC3731E40F2A}"/>
                      </a:ext>
                    </a:extLst>
                  </p:cNvPr>
                  <p:cNvSpPr/>
                  <p:nvPr/>
                </p:nvSpPr>
                <p:spPr>
                  <a:xfrm>
                    <a:off x="9333670" y="5429650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0" name="Gruppieren 49">
                  <a:extLst>
                    <a:ext uri="{FF2B5EF4-FFF2-40B4-BE49-F238E27FC236}">
                      <a16:creationId xmlns:a16="http://schemas.microsoft.com/office/drawing/2014/main" id="{094B892D-13A1-417D-BE3C-65654F741E5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126490" y="3699006"/>
                  <a:ext cx="321504" cy="212060"/>
                  <a:chOff x="9333670" y="5403470"/>
                  <a:chExt cx="546063" cy="360176"/>
                </a:xfrm>
              </p:grpSpPr>
              <p:sp>
                <p:nvSpPr>
                  <p:cNvPr id="60" name="Ellipse 59">
                    <a:extLst>
                      <a:ext uri="{FF2B5EF4-FFF2-40B4-BE49-F238E27FC236}">
                        <a16:creationId xmlns:a16="http://schemas.microsoft.com/office/drawing/2014/main" id="{4EE852FF-8432-44AF-932B-298DF7420E41}"/>
                      </a:ext>
                    </a:extLst>
                  </p:cNvPr>
                  <p:cNvSpPr/>
                  <p:nvPr/>
                </p:nvSpPr>
                <p:spPr>
                  <a:xfrm>
                    <a:off x="9611456" y="5636597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1" name="Ellipse 60">
                    <a:extLst>
                      <a:ext uri="{FF2B5EF4-FFF2-40B4-BE49-F238E27FC236}">
                        <a16:creationId xmlns:a16="http://schemas.microsoft.com/office/drawing/2014/main" id="{F1D3BF7C-1B5E-4FD0-BE20-57263B7BD516}"/>
                      </a:ext>
                    </a:extLst>
                  </p:cNvPr>
                  <p:cNvSpPr/>
                  <p:nvPr/>
                </p:nvSpPr>
                <p:spPr>
                  <a:xfrm>
                    <a:off x="9747414" y="5403470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2" name="Ellipse 61">
                    <a:extLst>
                      <a:ext uri="{FF2B5EF4-FFF2-40B4-BE49-F238E27FC236}">
                        <a16:creationId xmlns:a16="http://schemas.microsoft.com/office/drawing/2014/main" id="{3D85DB06-A07A-46E5-A555-30D17D453C32}"/>
                      </a:ext>
                    </a:extLst>
                  </p:cNvPr>
                  <p:cNvSpPr/>
                  <p:nvPr/>
                </p:nvSpPr>
                <p:spPr>
                  <a:xfrm>
                    <a:off x="9333670" y="5429650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2" name="Gruppieren 51">
                  <a:extLst>
                    <a:ext uri="{FF2B5EF4-FFF2-40B4-BE49-F238E27FC236}">
                      <a16:creationId xmlns:a16="http://schemas.microsoft.com/office/drawing/2014/main" id="{B7A9EC9E-0541-4D42-9AC5-45164ECC87C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627992" y="3699006"/>
                  <a:ext cx="321504" cy="212060"/>
                  <a:chOff x="9333670" y="5403470"/>
                  <a:chExt cx="546063" cy="360176"/>
                </a:xfrm>
              </p:grpSpPr>
              <p:sp>
                <p:nvSpPr>
                  <p:cNvPr id="57" name="Ellipse 56">
                    <a:extLst>
                      <a:ext uri="{FF2B5EF4-FFF2-40B4-BE49-F238E27FC236}">
                        <a16:creationId xmlns:a16="http://schemas.microsoft.com/office/drawing/2014/main" id="{813E45A9-C090-4B4F-A800-5B7326E2FDE4}"/>
                      </a:ext>
                    </a:extLst>
                  </p:cNvPr>
                  <p:cNvSpPr/>
                  <p:nvPr/>
                </p:nvSpPr>
                <p:spPr>
                  <a:xfrm>
                    <a:off x="9611456" y="5636597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8" name="Ellipse 57">
                    <a:extLst>
                      <a:ext uri="{FF2B5EF4-FFF2-40B4-BE49-F238E27FC236}">
                        <a16:creationId xmlns:a16="http://schemas.microsoft.com/office/drawing/2014/main" id="{80B7019A-59F9-4EF3-B124-917AD9A66C8A}"/>
                      </a:ext>
                    </a:extLst>
                  </p:cNvPr>
                  <p:cNvSpPr/>
                  <p:nvPr/>
                </p:nvSpPr>
                <p:spPr>
                  <a:xfrm>
                    <a:off x="9747414" y="5403470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" name="Ellipse 58">
                    <a:extLst>
                      <a:ext uri="{FF2B5EF4-FFF2-40B4-BE49-F238E27FC236}">
                        <a16:creationId xmlns:a16="http://schemas.microsoft.com/office/drawing/2014/main" id="{BDFA745B-5DE4-4567-845C-24C6D9AAFBF4}"/>
                      </a:ext>
                    </a:extLst>
                  </p:cNvPr>
                  <p:cNvSpPr/>
                  <p:nvPr/>
                </p:nvSpPr>
                <p:spPr>
                  <a:xfrm>
                    <a:off x="9333670" y="5429650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3" name="Gruppieren 52">
                  <a:extLst>
                    <a:ext uri="{FF2B5EF4-FFF2-40B4-BE49-F238E27FC236}">
                      <a16:creationId xmlns:a16="http://schemas.microsoft.com/office/drawing/2014/main" id="{E5DBD68E-C806-4FE5-A348-044D0CE68A0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129496" y="3699006"/>
                  <a:ext cx="321504" cy="212060"/>
                  <a:chOff x="9333670" y="5403470"/>
                  <a:chExt cx="546063" cy="360176"/>
                </a:xfrm>
              </p:grpSpPr>
              <p:sp>
                <p:nvSpPr>
                  <p:cNvPr id="54" name="Ellipse 53">
                    <a:extLst>
                      <a:ext uri="{FF2B5EF4-FFF2-40B4-BE49-F238E27FC236}">
                        <a16:creationId xmlns:a16="http://schemas.microsoft.com/office/drawing/2014/main" id="{28B4814E-7B17-461F-BB0C-A4F61788DDCF}"/>
                      </a:ext>
                    </a:extLst>
                  </p:cNvPr>
                  <p:cNvSpPr/>
                  <p:nvPr/>
                </p:nvSpPr>
                <p:spPr>
                  <a:xfrm>
                    <a:off x="9611456" y="5636597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5" name="Ellipse 54">
                    <a:extLst>
                      <a:ext uri="{FF2B5EF4-FFF2-40B4-BE49-F238E27FC236}">
                        <a16:creationId xmlns:a16="http://schemas.microsoft.com/office/drawing/2014/main" id="{4D9E6E24-3C21-4C42-9605-86252C8BF909}"/>
                      </a:ext>
                    </a:extLst>
                  </p:cNvPr>
                  <p:cNvSpPr/>
                  <p:nvPr/>
                </p:nvSpPr>
                <p:spPr>
                  <a:xfrm>
                    <a:off x="9747414" y="5403470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6" name="Ellipse 55">
                    <a:extLst>
                      <a:ext uri="{FF2B5EF4-FFF2-40B4-BE49-F238E27FC236}">
                        <a16:creationId xmlns:a16="http://schemas.microsoft.com/office/drawing/2014/main" id="{05C628EC-0C46-47AD-BF36-C9B15B776445}"/>
                      </a:ext>
                    </a:extLst>
                  </p:cNvPr>
                  <p:cNvSpPr/>
                  <p:nvPr/>
                </p:nvSpPr>
                <p:spPr>
                  <a:xfrm>
                    <a:off x="9333670" y="5429650"/>
                    <a:ext cx="132319" cy="12704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sp3d prstMaterial="matte"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A6E39B57-B9D2-4E7C-A485-6C9884012846}"/>
                </a:ext>
              </a:extLst>
            </p:cNvPr>
            <p:cNvSpPr txBox="1"/>
            <p:nvPr/>
          </p:nvSpPr>
          <p:spPr>
            <a:xfrm>
              <a:off x="8056364" y="2473667"/>
              <a:ext cx="1875547" cy="147732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b="0" dirty="0">
                  <a:solidFill>
                    <a:schemeClr val="accent3"/>
                  </a:solidFill>
                </a:rPr>
                <a:t>Multiplied Marker Positions in </a:t>
              </a:r>
            </a:p>
            <a:p>
              <a:pPr algn="l"/>
              <a:r>
                <a:rPr lang="en-US" b="0" dirty="0">
                  <a:solidFill>
                    <a:schemeClr val="accent3"/>
                  </a:solidFill>
                </a:rPr>
                <a:t>Image</a:t>
              </a:r>
              <a:r>
                <a:rPr lang="en-US" dirty="0">
                  <a:solidFill>
                    <a:schemeClr val="accent3"/>
                  </a:solidFill>
                </a:rPr>
                <a:t> Plane</a:t>
              </a:r>
              <a:endParaRPr lang="en-US" b="0" dirty="0">
                <a:solidFill>
                  <a:schemeClr val="accent3"/>
                </a:solidFill>
              </a:endParaRP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7A9AAA7B-43B1-45C4-8962-04061C51B4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2682307"/>
                  </p:ext>
                </p:extLst>
              </p:nvPr>
            </p:nvGraphicFramePr>
            <p:xfrm rot="10800000">
              <a:off x="1775290" y="1081812"/>
              <a:ext cx="3678050" cy="4909071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3678050" cy="4909071"/>
                    </a:xfrm>
                    <a:prstGeom prst="rect">
                      <a:avLst/>
                    </a:prstGeom>
                    <a:ln>
                      <a:solidFill>
                        <a:schemeClr val="bg1"/>
                      </a:solidFill>
                    </a:ln>
                  </am3d:spPr>
                  <am3d:camera>
                    <am3d:pos x="0" y="0" z="647085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0" d="1000000"/>
                    <am3d:preTrans dx="-15445644" dy="-19323818" dz="7115740"/>
                    <am3d:scale>
                      <am3d:sx n="1000000" d="1000000"/>
                      <am3d:sy n="1000000" d="1000000"/>
                      <am3d:sz n="1000000" d="1000000"/>
                    </am3d:scale>
                    <am3d:rot ay="13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701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7A9AAA7B-43B1-45C4-8962-04061C51B4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1775290" y="1081812"/>
                <a:ext cx="3678050" cy="490907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mc:Fallback>
      </mc:AlternateContent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6BCEFCC-BF2B-46B8-ABDE-C3EC25FC7281}"/>
              </a:ext>
            </a:extLst>
          </p:cNvPr>
          <p:cNvGrpSpPr/>
          <p:nvPr/>
        </p:nvGrpSpPr>
        <p:grpSpPr>
          <a:xfrm>
            <a:off x="2908458" y="3440870"/>
            <a:ext cx="705857" cy="906040"/>
            <a:chOff x="7075051" y="4431759"/>
            <a:chExt cx="705857" cy="906040"/>
          </a:xfrm>
          <a:scene3d>
            <a:camera prst="orthographicFront">
              <a:rot lat="0" lon="2400000" rev="0"/>
            </a:camera>
            <a:lightRig rig="threePt" dir="t"/>
          </a:scene3d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39B81B81-1C3E-4F01-951F-F96484E6C939}"/>
                </a:ext>
              </a:extLst>
            </p:cNvPr>
            <p:cNvSpPr/>
            <p:nvPr/>
          </p:nvSpPr>
          <p:spPr>
            <a:xfrm>
              <a:off x="7141578" y="4528901"/>
              <a:ext cx="639330" cy="808898"/>
            </a:xfrm>
            <a:custGeom>
              <a:avLst/>
              <a:gdLst>
                <a:gd name="connsiteX0" fmla="*/ 431132 w 639330"/>
                <a:gd name="connsiteY0" fmla="*/ 808899 h 808898"/>
                <a:gd name="connsiteX1" fmla="*/ 587515 w 639330"/>
                <a:gd name="connsiteY1" fmla="*/ 611044 h 808898"/>
                <a:gd name="connsiteX2" fmla="*/ 636474 w 639330"/>
                <a:gd name="connsiteY2" fmla="*/ 361639 h 808898"/>
                <a:gd name="connsiteX3" fmla="*/ 555547 w 639330"/>
                <a:gd name="connsiteY3" fmla="*/ 180776 h 808898"/>
                <a:gd name="connsiteX4" fmla="*/ 418460 w 639330"/>
                <a:gd name="connsiteY4" fmla="*/ 68169 h 808898"/>
                <a:gd name="connsiteX5" fmla="*/ 74591 w 639330"/>
                <a:gd name="connsiteY5" fmla="*/ 4234 h 808898"/>
                <a:gd name="connsiteX6" fmla="*/ 0 w 639330"/>
                <a:gd name="connsiteY6" fmla="*/ 12874 h 80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330" h="808898">
                  <a:moveTo>
                    <a:pt x="431132" y="808899"/>
                  </a:moveTo>
                  <a:cubicBezTo>
                    <a:pt x="497513" y="755590"/>
                    <a:pt x="550977" y="687940"/>
                    <a:pt x="587515" y="611044"/>
                  </a:cubicBezTo>
                  <a:cubicBezTo>
                    <a:pt x="629516" y="535070"/>
                    <a:pt x="646641" y="447836"/>
                    <a:pt x="636474" y="361639"/>
                  </a:cubicBezTo>
                  <a:cubicBezTo>
                    <a:pt x="625790" y="295313"/>
                    <a:pt x="597883" y="232932"/>
                    <a:pt x="555547" y="180776"/>
                  </a:cubicBezTo>
                  <a:cubicBezTo>
                    <a:pt x="518133" y="134149"/>
                    <a:pt x="471455" y="95817"/>
                    <a:pt x="418460" y="68169"/>
                  </a:cubicBezTo>
                  <a:cubicBezTo>
                    <a:pt x="313071" y="12182"/>
                    <a:pt x="193056" y="-10109"/>
                    <a:pt x="74591" y="4234"/>
                  </a:cubicBezTo>
                  <a:lnTo>
                    <a:pt x="0" y="12874"/>
                  </a:lnTo>
                </a:path>
              </a:pathLst>
            </a:custGeom>
            <a:noFill/>
            <a:ln w="57598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DC29C140-1EA5-4A56-9EB9-A00F72AA3924}"/>
                </a:ext>
              </a:extLst>
            </p:cNvPr>
            <p:cNvSpPr/>
            <p:nvPr/>
          </p:nvSpPr>
          <p:spPr>
            <a:xfrm>
              <a:off x="7075051" y="4431759"/>
              <a:ext cx="190654" cy="203326"/>
            </a:xfrm>
            <a:custGeom>
              <a:avLst/>
              <a:gdLst>
                <a:gd name="connsiteX0" fmla="*/ 168478 w 190654"/>
                <a:gd name="connsiteY0" fmla="*/ 0 h 203326"/>
                <a:gd name="connsiteX1" fmla="*/ 82367 w 190654"/>
                <a:gd name="connsiteY1" fmla="*/ 107999 h 203326"/>
                <a:gd name="connsiteX2" fmla="*/ 190654 w 190654"/>
                <a:gd name="connsiteY2" fmla="*/ 193822 h 203326"/>
                <a:gd name="connsiteX3" fmla="*/ 108287 w 190654"/>
                <a:gd name="connsiteY3" fmla="*/ 203326 h 203326"/>
                <a:gd name="connsiteX4" fmla="*/ 0 w 190654"/>
                <a:gd name="connsiteY4" fmla="*/ 117503 h 203326"/>
                <a:gd name="connsiteX5" fmla="*/ 86111 w 190654"/>
                <a:gd name="connsiteY5" fmla="*/ 9216 h 203326"/>
                <a:gd name="connsiteX6" fmla="*/ 168478 w 190654"/>
                <a:gd name="connsiteY6" fmla="*/ 0 h 20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654" h="203326">
                  <a:moveTo>
                    <a:pt x="168478" y="0"/>
                  </a:moveTo>
                  <a:lnTo>
                    <a:pt x="82367" y="107999"/>
                  </a:lnTo>
                  <a:lnTo>
                    <a:pt x="190654" y="193822"/>
                  </a:lnTo>
                  <a:lnTo>
                    <a:pt x="108287" y="203326"/>
                  </a:lnTo>
                  <a:lnTo>
                    <a:pt x="0" y="117503"/>
                  </a:lnTo>
                  <a:lnTo>
                    <a:pt x="86111" y="9216"/>
                  </a:lnTo>
                  <a:lnTo>
                    <a:pt x="168478" y="0"/>
                  </a:lnTo>
                  <a:close/>
                </a:path>
              </a:pathLst>
            </a:custGeom>
            <a:solidFill>
              <a:schemeClr val="accent6"/>
            </a:solidFill>
            <a:ln w="28799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97BA2599-6BB1-40F1-A33C-846FE9B94C24}"/>
              </a:ext>
            </a:extLst>
          </p:cNvPr>
          <p:cNvSpPr/>
          <p:nvPr/>
        </p:nvSpPr>
        <p:spPr>
          <a:xfrm rot="19189430">
            <a:off x="3335076" y="4218356"/>
            <a:ext cx="190654" cy="203326"/>
          </a:xfrm>
          <a:custGeom>
            <a:avLst/>
            <a:gdLst>
              <a:gd name="connsiteX0" fmla="*/ 168478 w 190654"/>
              <a:gd name="connsiteY0" fmla="*/ 0 h 203326"/>
              <a:gd name="connsiteX1" fmla="*/ 82367 w 190654"/>
              <a:gd name="connsiteY1" fmla="*/ 107999 h 203326"/>
              <a:gd name="connsiteX2" fmla="*/ 190654 w 190654"/>
              <a:gd name="connsiteY2" fmla="*/ 193822 h 203326"/>
              <a:gd name="connsiteX3" fmla="*/ 108287 w 190654"/>
              <a:gd name="connsiteY3" fmla="*/ 203326 h 203326"/>
              <a:gd name="connsiteX4" fmla="*/ 0 w 190654"/>
              <a:gd name="connsiteY4" fmla="*/ 117503 h 203326"/>
              <a:gd name="connsiteX5" fmla="*/ 86111 w 190654"/>
              <a:gd name="connsiteY5" fmla="*/ 9216 h 203326"/>
              <a:gd name="connsiteX6" fmla="*/ 168478 w 190654"/>
              <a:gd name="connsiteY6" fmla="*/ 0 h 2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654" h="203326">
                <a:moveTo>
                  <a:pt x="168478" y="0"/>
                </a:moveTo>
                <a:lnTo>
                  <a:pt x="82367" y="107999"/>
                </a:lnTo>
                <a:lnTo>
                  <a:pt x="190654" y="193822"/>
                </a:lnTo>
                <a:lnTo>
                  <a:pt x="108287" y="203326"/>
                </a:lnTo>
                <a:lnTo>
                  <a:pt x="0" y="117503"/>
                </a:lnTo>
                <a:lnTo>
                  <a:pt x="86111" y="9216"/>
                </a:lnTo>
                <a:lnTo>
                  <a:pt x="168478" y="0"/>
                </a:lnTo>
                <a:close/>
              </a:path>
            </a:pathLst>
          </a:custGeom>
          <a:solidFill>
            <a:schemeClr val="accent6"/>
          </a:solidFill>
          <a:ln w="28799" cap="flat">
            <a:solidFill>
              <a:schemeClr val="accent6"/>
            </a:solidFill>
            <a:prstDash val="solid"/>
            <a:miter/>
          </a:ln>
          <a:scene3d>
            <a:camera prst="orthographicFront">
              <a:rot lat="0" lon="2400000" rev="0"/>
            </a:camera>
            <a:lightRig rig="threePt" dir="t"/>
          </a:scene3d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ABFA472-9339-4E91-A56B-AF208D0A62AC}"/>
              </a:ext>
            </a:extLst>
          </p:cNvPr>
          <p:cNvSpPr txBox="1"/>
          <p:nvPr/>
        </p:nvSpPr>
        <p:spPr>
          <a:xfrm>
            <a:off x="3602573" y="3848524"/>
            <a:ext cx="1883529" cy="73866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 algn="l"/>
            <a:r>
              <a:rPr lang="en-US" b="0" dirty="0">
                <a:solidFill>
                  <a:schemeClr val="accent6"/>
                </a:solidFill>
              </a:rPr>
              <a:t>Joint position </a:t>
            </a:r>
          </a:p>
          <a:p>
            <a:pPr algn="l"/>
            <a:r>
              <a:rPr lang="en-US" dirty="0">
                <a:solidFill>
                  <a:schemeClr val="accent6"/>
                </a:solidFill>
              </a:rPr>
              <a:t>v</a:t>
            </a:r>
            <a:r>
              <a:rPr lang="en-US" b="0" dirty="0">
                <a:solidFill>
                  <a:schemeClr val="accent6"/>
                </a:solidFill>
              </a:rPr>
              <a:t>ariance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03F75FB-2EE4-4A57-8895-4DB4A0520612}"/>
              </a:ext>
            </a:extLst>
          </p:cNvPr>
          <p:cNvSpPr txBox="1"/>
          <p:nvPr/>
        </p:nvSpPr>
        <p:spPr>
          <a:xfrm>
            <a:off x="1585465" y="2247927"/>
            <a:ext cx="1284006" cy="73866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 algn="r"/>
            <a:r>
              <a:rPr lang="en-US" b="0" dirty="0">
                <a:solidFill>
                  <a:schemeClr val="accent1"/>
                </a:solidFill>
              </a:rPr>
              <a:t>Dynamic </a:t>
            </a:r>
          </a:p>
          <a:p>
            <a:pPr algn="r"/>
            <a:r>
              <a:rPr lang="en-US" b="0" dirty="0">
                <a:solidFill>
                  <a:schemeClr val="accent1"/>
                </a:solidFill>
              </a:rPr>
              <a:t>flexion</a:t>
            </a:r>
          </a:p>
        </p:txBody>
      </p:sp>
      <p:sp>
        <p:nvSpPr>
          <p:cNvPr id="22" name="Teilkreis 21">
            <a:extLst>
              <a:ext uri="{FF2B5EF4-FFF2-40B4-BE49-F238E27FC236}">
                <a16:creationId xmlns:a16="http://schemas.microsoft.com/office/drawing/2014/main" id="{9A886BB3-3074-4D29-9FA0-E609C28AF9E7}"/>
              </a:ext>
            </a:extLst>
          </p:cNvPr>
          <p:cNvSpPr>
            <a:spLocks noChangeAspect="1"/>
          </p:cNvSpPr>
          <p:nvPr/>
        </p:nvSpPr>
        <p:spPr>
          <a:xfrm rot="13845821">
            <a:off x="1994750" y="1850203"/>
            <a:ext cx="1546411" cy="1672383"/>
          </a:xfrm>
          <a:prstGeom prst="pie">
            <a:avLst>
              <a:gd name="adj1" fmla="val 2510563"/>
              <a:gd name="adj2" fmla="val 13322781"/>
            </a:avLst>
          </a:prstGeom>
          <a:solidFill>
            <a:schemeClr val="accent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9EBD688-4EC0-42BE-8FDE-8798DF9778ED}"/>
              </a:ext>
            </a:extLst>
          </p:cNvPr>
          <p:cNvSpPr txBox="1"/>
          <p:nvPr/>
        </p:nvSpPr>
        <p:spPr>
          <a:xfrm>
            <a:off x="5279369" y="1799387"/>
            <a:ext cx="1893532" cy="73866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 algn="l"/>
            <a:r>
              <a:rPr lang="en-US" b="0" dirty="0">
                <a:solidFill>
                  <a:schemeClr val="accent1"/>
                </a:solidFill>
              </a:rPr>
              <a:t> Temperature </a:t>
            </a:r>
          </a:p>
          <a:p>
            <a:pPr algn="l"/>
            <a:r>
              <a:rPr lang="en-US" b="0" dirty="0">
                <a:solidFill>
                  <a:schemeClr val="accent1"/>
                </a:solidFill>
              </a:rPr>
              <a:t>warping</a:t>
            </a:r>
          </a:p>
        </p:txBody>
      </p:sp>
      <p:sp>
        <p:nvSpPr>
          <p:cNvPr id="31" name="Teilkreis 30">
            <a:extLst>
              <a:ext uri="{FF2B5EF4-FFF2-40B4-BE49-F238E27FC236}">
                <a16:creationId xmlns:a16="http://schemas.microsoft.com/office/drawing/2014/main" id="{2AC10859-3BCB-46CE-9EF0-D7B3D81EBCCF}"/>
              </a:ext>
            </a:extLst>
          </p:cNvPr>
          <p:cNvSpPr>
            <a:spLocks noChangeAspect="1"/>
          </p:cNvSpPr>
          <p:nvPr/>
        </p:nvSpPr>
        <p:spPr>
          <a:xfrm rot="5575365">
            <a:off x="4127056" y="1656616"/>
            <a:ext cx="1301865" cy="590979"/>
          </a:xfrm>
          <a:prstGeom prst="pie">
            <a:avLst>
              <a:gd name="adj1" fmla="val 12400248"/>
              <a:gd name="adj2" fmla="val 5588912"/>
            </a:avLst>
          </a:prstGeom>
          <a:solidFill>
            <a:schemeClr val="accent1"/>
          </a:solidFill>
          <a:ln>
            <a:noFill/>
          </a:ln>
          <a:effectLst>
            <a:softEdge rad="127000"/>
          </a:effectLst>
          <a:scene3d>
            <a:camera prst="orthographicFront">
              <a:rot lat="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218D579-0C25-417C-8A3E-F9CC433BE18D}"/>
              </a:ext>
            </a:extLst>
          </p:cNvPr>
          <p:cNvSpPr txBox="1"/>
          <p:nvPr/>
        </p:nvSpPr>
        <p:spPr>
          <a:xfrm rot="20916406">
            <a:off x="2812618" y="867116"/>
            <a:ext cx="2210542" cy="36933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 algn="l"/>
            <a:r>
              <a:rPr lang="en-US" b="0" dirty="0">
                <a:solidFill>
                  <a:schemeClr val="accent1"/>
                </a:solidFill>
              </a:rPr>
              <a:t>Calibration </a:t>
            </a:r>
            <a:r>
              <a:rPr lang="en-US" dirty="0">
                <a:solidFill>
                  <a:schemeClr val="accent1"/>
                </a:solidFill>
              </a:rPr>
              <a:t>e</a:t>
            </a:r>
            <a:r>
              <a:rPr lang="en-US" b="0" dirty="0">
                <a:solidFill>
                  <a:schemeClr val="accent1"/>
                </a:solidFill>
              </a:rPr>
              <a:t>rror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D42E534A-7B09-A05B-DFDB-CCB6BB7A76E9}"/>
              </a:ext>
            </a:extLst>
          </p:cNvPr>
          <p:cNvGrpSpPr/>
          <p:nvPr/>
        </p:nvGrpSpPr>
        <p:grpSpPr>
          <a:xfrm>
            <a:off x="3118736" y="1366327"/>
            <a:ext cx="1571071" cy="539166"/>
            <a:chOff x="4835554" y="1366327"/>
            <a:chExt cx="1571071" cy="539166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8DBA9B8F-1B1D-1DDA-3195-97CF3B767B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5554" y="1482371"/>
              <a:ext cx="1562100" cy="301625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D78DB571-03C4-1D7A-076B-C9511860EF1A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25" y="1366327"/>
              <a:ext cx="0" cy="245773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3AA4F683-DC5A-C35D-C0A3-29F90CBCD9C0}"/>
                </a:ext>
              </a:extLst>
            </p:cNvPr>
            <p:cNvCxnSpPr>
              <a:cxnSpLocks/>
            </p:cNvCxnSpPr>
            <p:nvPr/>
          </p:nvCxnSpPr>
          <p:spPr>
            <a:xfrm>
              <a:off x="4841350" y="1659720"/>
              <a:ext cx="0" cy="245773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-Modell 1">
                <a:extLst>
                  <a:ext uri="{FF2B5EF4-FFF2-40B4-BE49-F238E27FC236}">
                    <a16:creationId xmlns:a16="http://schemas.microsoft.com/office/drawing/2014/main" id="{3FEA92B9-7FD4-94B2-F060-549CE51B557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49844793"/>
                  </p:ext>
                </p:extLst>
              </p:nvPr>
            </p:nvGraphicFramePr>
            <p:xfrm rot="15610533">
              <a:off x="811681" y="3412891"/>
              <a:ext cx="643747" cy="802587"/>
            </p:xfrm>
            <a:graphic>
              <a:graphicData uri="http://schemas.microsoft.com/office/drawing/2017/model3d">
                <am3d:model3d r:embed="rId6">
                  <am3d:spPr>
                    <a:xfrm rot="15610533">
                      <a:off x="0" y="0"/>
                      <a:ext cx="643747" cy="802587"/>
                    </a:xfrm>
                    <a:prstGeom prst="rect">
                      <a:avLst/>
                    </a:prstGeom>
                  </am3d:spPr>
                  <am3d:camera>
                    <am3d:pos x="854446" y="-147880" z="67413422"/>
                    <am3d:up dx="0" dy="36000000" dz="0"/>
                    <am3d:lookAt x="854446" y="-147880" z="0"/>
                    <am3d:perspective fov="2858351"/>
                  </am3d:camera>
                  <am3d:trans>
                    <am3d:meterPerModelUnit n="17012" d="1000000"/>
                    <am3d:preTrans dx="-624742" dy="-9614952" dz="-598888"/>
                    <am3d:scale>
                      <am3d:sx n="1000000" d="1000000"/>
                      <am3d:sy n="1000000" d="1000000"/>
                      <am3d:sz n="1000000" d="1000000"/>
                    </am3d:scale>
                    <am3d:rot ax="6485121" ay="-726629" az="1963010"/>
                    <am3d:postTrans dx="854445" dy="-147880" dz="0"/>
                  </am3d:trans>
                  <am3d:raster rName="Office3DRenderer" rVer="16.0.8326">
                    <am3d:blip r:embed="rId7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-Modell 1">
                <a:extLst>
                  <a:ext uri="{FF2B5EF4-FFF2-40B4-BE49-F238E27FC236}">
                    <a16:creationId xmlns:a16="http://schemas.microsoft.com/office/drawing/2014/main" id="{3FEA92B9-7FD4-94B2-F060-549CE51B55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5610533">
                <a:off x="811681" y="3412891"/>
                <a:ext cx="643747" cy="802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FF0C55B0-7145-5830-7E58-B11FB40E59A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96355496"/>
                  </p:ext>
                </p:extLst>
              </p:nvPr>
            </p:nvGraphicFramePr>
            <p:xfrm rot="13017105">
              <a:off x="5924471" y="655390"/>
              <a:ext cx="707377" cy="792783"/>
            </p:xfrm>
            <a:graphic>
              <a:graphicData uri="http://schemas.microsoft.com/office/drawing/2017/model3d">
                <am3d:model3d r:embed="rId6">
                  <am3d:spPr>
                    <a:xfrm rot="13017105">
                      <a:off x="0" y="0"/>
                      <a:ext cx="707377" cy="792783"/>
                    </a:xfrm>
                    <a:prstGeom prst="rect">
                      <a:avLst/>
                    </a:prstGeom>
                  </am3d:spPr>
                  <am3d:camera>
                    <am3d:pos x="0" y="0" z="67413422"/>
                    <am3d:up dx="0" dy="36000000" dz="0"/>
                    <am3d:lookAt x="0" y="0" z="0"/>
                    <am3d:perspective fov="2197892"/>
                  </am3d:camera>
                  <am3d:trans>
                    <am3d:meterPerModelUnit n="17012" d="1000000"/>
                    <am3d:preTrans dx="0" dy="-956039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505027" ay="-2448152" az="-4069228"/>
                    <am3d:postTrans dx="0" dy="0" dz="0"/>
                  </am3d:trans>
                  <am3d:raster rName="Office3DRenderer" rVer="16.0.8326">
                    <am3d:blip r:embed="rId9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FF0C55B0-7145-5830-7E58-B11FB40E59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3017105">
                <a:off x="5924471" y="655390"/>
                <a:ext cx="707377" cy="79278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EF059BFA-9B33-49EC-B17C-FE39D43AC53A}"/>
              </a:ext>
            </a:extLst>
          </p:cNvPr>
          <p:cNvSpPr txBox="1"/>
          <p:nvPr/>
        </p:nvSpPr>
        <p:spPr>
          <a:xfrm>
            <a:off x="6660780" y="4777949"/>
            <a:ext cx="36780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External </a:t>
            </a:r>
          </a:p>
          <a:p>
            <a:r>
              <a:rPr lang="en-US" sz="2400" dirty="0"/>
              <a:t>measurement system</a:t>
            </a:r>
            <a:endParaRPr lang="en-US" sz="2400" b="0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3A8629C-29BB-4E11-BF1B-EBE70826CFAF}"/>
              </a:ext>
            </a:extLst>
          </p:cNvPr>
          <p:cNvGrpSpPr>
            <a:grpSpLocks noChangeAspect="1"/>
          </p:cNvGrpSpPr>
          <p:nvPr/>
        </p:nvGrpSpPr>
        <p:grpSpPr>
          <a:xfrm>
            <a:off x="944949" y="1556950"/>
            <a:ext cx="5027659" cy="3392851"/>
            <a:chOff x="2961685" y="2755082"/>
            <a:chExt cx="3252221" cy="2194720"/>
          </a:xfrm>
        </p:grpSpPr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D82324EF-FE31-4AFD-9B96-DD4F4D7BE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61685" y="2755082"/>
              <a:ext cx="2496142" cy="872088"/>
            </a:xfrm>
            <a:prstGeom prst="line">
              <a:avLst/>
            </a:prstGeom>
            <a:ln w="76200">
              <a:solidFill>
                <a:schemeClr val="accent5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D2F45B37-4BEB-4D4C-94CD-EF179094EC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3555" y="3629224"/>
              <a:ext cx="2338112" cy="580615"/>
            </a:xfrm>
            <a:prstGeom prst="line">
              <a:avLst/>
            </a:prstGeom>
            <a:ln w="76200">
              <a:solidFill>
                <a:schemeClr val="accent5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C41F372A-FEE9-4134-B1C6-1A96D54872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16752" y="3621009"/>
              <a:ext cx="786711" cy="1312160"/>
            </a:xfrm>
            <a:prstGeom prst="line">
              <a:avLst/>
            </a:prstGeom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2A7DEFF7-2003-4160-997A-7688179C05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91325" y="3623062"/>
              <a:ext cx="622581" cy="1326740"/>
            </a:xfrm>
            <a:prstGeom prst="line">
              <a:avLst/>
            </a:prstGeom>
            <a:ln w="76200">
              <a:solidFill>
                <a:schemeClr val="accent5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C1CE7673-0D6E-47B6-A472-0842FA4AE1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6509" y="3487512"/>
              <a:ext cx="557430" cy="1440896"/>
            </a:xfrm>
            <a:prstGeom prst="line">
              <a:avLst/>
            </a:prstGeom>
            <a:ln w="76200">
              <a:solidFill>
                <a:schemeClr val="accent5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Ellipse 87">
            <a:extLst>
              <a:ext uri="{FF2B5EF4-FFF2-40B4-BE49-F238E27FC236}">
                <a16:creationId xmlns:a16="http://schemas.microsoft.com/office/drawing/2014/main" id="{F31CF104-B77B-48B2-B836-EA7CBEC44FDB}"/>
              </a:ext>
            </a:extLst>
          </p:cNvPr>
          <p:cNvSpPr/>
          <p:nvPr/>
        </p:nvSpPr>
        <p:spPr>
          <a:xfrm>
            <a:off x="4952753" y="2856343"/>
            <a:ext cx="132319" cy="127049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E452FD02-E81B-43BF-91AA-C93FB8C420FB}"/>
              </a:ext>
            </a:extLst>
          </p:cNvPr>
          <p:cNvSpPr/>
          <p:nvPr/>
        </p:nvSpPr>
        <p:spPr>
          <a:xfrm>
            <a:off x="5022133" y="2654886"/>
            <a:ext cx="132319" cy="127049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>
              <a:rot lat="0" lon="0" rev="1200000"/>
            </a:lightRig>
          </a:scene3d>
          <a:sp3d prstMaterial="matte">
            <a:bevelT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2ED2AE2B-9DF2-4BA6-BDBB-FC82A1B16808}"/>
              </a:ext>
            </a:extLst>
          </p:cNvPr>
          <p:cNvSpPr/>
          <p:nvPr/>
        </p:nvSpPr>
        <p:spPr>
          <a:xfrm>
            <a:off x="4718536" y="2835618"/>
            <a:ext cx="132319" cy="127049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>
              <a:rot lat="0" lon="0" rev="17400000"/>
            </a:lightRig>
          </a:scene3d>
          <a:sp3d prstMaterial="matte">
            <a:bevelT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-Modell 7">
                <a:extLst>
                  <a:ext uri="{FF2B5EF4-FFF2-40B4-BE49-F238E27FC236}">
                    <a16:creationId xmlns:a16="http://schemas.microsoft.com/office/drawing/2014/main" id="{D2CF3432-5A49-F5F0-0B99-AF881EF4025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1332901"/>
                  </p:ext>
                </p:extLst>
              </p:nvPr>
            </p:nvGraphicFramePr>
            <p:xfrm rot="19253695">
              <a:off x="5525657" y="4499614"/>
              <a:ext cx="1162282" cy="1109332"/>
            </p:xfrm>
            <a:graphic>
              <a:graphicData uri="http://schemas.microsoft.com/office/drawing/2017/model3d">
                <am3d:model3d r:embed="rId6">
                  <am3d:spPr>
                    <a:xfrm rot="19253695">
                      <a:off x="0" y="0"/>
                      <a:ext cx="1162282" cy="1109332"/>
                    </a:xfrm>
                    <a:prstGeom prst="rect">
                      <a:avLst/>
                    </a:prstGeom>
                  </am3d:spPr>
                  <am3d:camera>
                    <am3d:pos x="0" y="0" z="67413422"/>
                    <am3d:up dx="0" dy="36000000" dz="0"/>
                    <am3d:lookAt x="0" y="0" z="0"/>
                    <am3d:perspective fov="2197892"/>
                  </am3d:camera>
                  <am3d:trans>
                    <am3d:meterPerModelUnit n="17012" d="1000000"/>
                    <am3d:preTrans dx="0" dy="-956039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987452" ay="-3583014" az="8239405"/>
                    <am3d:postTrans dx="0" dy="0" dz="0"/>
                  </am3d:trans>
                  <am3d:raster rName="Office3DRenderer" rVer="16.0.8326">
                    <am3d:blip r:embed="rId11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-Modell 7">
                <a:extLst>
                  <a:ext uri="{FF2B5EF4-FFF2-40B4-BE49-F238E27FC236}">
                    <a16:creationId xmlns:a16="http://schemas.microsoft.com/office/drawing/2014/main" id="{D2CF3432-5A49-F5F0-0B99-AF881EF402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9253695">
                <a:off x="5525657" y="4499614"/>
                <a:ext cx="1162282" cy="1109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15A659D6-E45F-9561-5916-DF798061161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22551000"/>
                  </p:ext>
                </p:extLst>
              </p:nvPr>
            </p:nvGraphicFramePr>
            <p:xfrm rot="7437346">
              <a:off x="390724" y="881241"/>
              <a:ext cx="1315670" cy="1399860"/>
            </p:xfrm>
            <a:graphic>
              <a:graphicData uri="http://schemas.microsoft.com/office/drawing/2017/model3d">
                <am3d:model3d r:embed="rId6">
                  <am3d:spPr>
                    <a:xfrm rot="7437346">
                      <a:off x="0" y="0"/>
                      <a:ext cx="1315670" cy="1399860"/>
                    </a:xfrm>
                    <a:prstGeom prst="rect">
                      <a:avLst/>
                    </a:prstGeom>
                  </am3d:spPr>
                  <am3d:camera>
                    <am3d:pos x="0" y="0" z="67413422"/>
                    <am3d:up dx="0" dy="36000000" dz="0"/>
                    <am3d:lookAt x="0" y="0" z="0"/>
                    <am3d:perspective fov="2430869"/>
                  </am3d:camera>
                  <am3d:trans>
                    <am3d:meterPerModelUnit n="17012" d="1000000"/>
                    <am3d:preTrans dx="0" dy="-956039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945378" ay="2668962" az="-6171672"/>
                    <am3d:postTrans dx="0" dy="0" dz="0"/>
                  </am3d:trans>
                  <am3d:raster rName="Office3DRenderer" rVer="16.0.8326">
                    <am3d:blip r:embed="rId1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15A659D6-E45F-9561-5916-DF79806116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7437346">
                <a:off x="390724" y="881241"/>
                <a:ext cx="1315670" cy="13998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771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bk_master_DE">
  <a:themeElements>
    <a:clrScheme name="Benutzerdefiniert 1">
      <a:dk1>
        <a:srgbClr val="2C333E"/>
      </a:dk1>
      <a:lt1>
        <a:srgbClr val="FFFFFF"/>
      </a:lt1>
      <a:dk2>
        <a:srgbClr val="C4D0CF"/>
      </a:dk2>
      <a:lt2>
        <a:srgbClr val="D9D9D9"/>
      </a:lt2>
      <a:accent1>
        <a:srgbClr val="009682"/>
      </a:accent1>
      <a:accent2>
        <a:srgbClr val="546E7A"/>
      </a:accent2>
      <a:accent3>
        <a:srgbClr val="144466"/>
      </a:accent3>
      <a:accent4>
        <a:srgbClr val="00838F"/>
      </a:accent4>
      <a:accent5>
        <a:srgbClr val="EEB70D"/>
      </a:accent5>
      <a:accent6>
        <a:srgbClr val="B2372C"/>
      </a:accent6>
      <a:hlink>
        <a:srgbClr val="009682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 anchor="ctr">
        <a:normAutofit/>
      </a:bodyPr>
      <a:lstStyle>
        <a:defPPr algn="l">
          <a:defRPr sz="16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aesentationsvorlage_wbk_DE_16x9_12-2021_v6.pptx" id="{15DE2F37-1026-4033-B8EB-FB51FEC970A8}" vid="{8445CE17-BE59-425E-83B6-EA59D945A35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Folienmaster_wbk-kit_DE</Template>
  <TotalTime>0</TotalTime>
  <Words>84</Words>
  <Application>Microsoft Office PowerPoint</Application>
  <PresentationFormat>Breitbild</PresentationFormat>
  <Paragraphs>21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8" baseType="lpstr">
      <vt:lpstr>Arial</vt:lpstr>
      <vt:lpstr>Calibri</vt:lpstr>
      <vt:lpstr>Raleway Medium</vt:lpstr>
      <vt:lpstr>Segoe UI Semibold</vt:lpstr>
      <vt:lpstr>Tahoma</vt:lpstr>
      <vt:lpstr>Wingdings</vt:lpstr>
      <vt:lpstr>wbk_master_DE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Bott, Alexander (wbk)</dc:creator>
  <cp:lastModifiedBy>Baumgaertner, Jan (wbk)</cp:lastModifiedBy>
  <cp:revision>215</cp:revision>
  <dcterms:created xsi:type="dcterms:W3CDTF">2022-10-17T11:04:18Z</dcterms:created>
  <dcterms:modified xsi:type="dcterms:W3CDTF">2024-04-09T14:21:35Z</dcterms:modified>
</cp:coreProperties>
</file>